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diagrams/data1.xml" ContentType="application/vnd.openxmlformats-officedocument.drawingml.diagramData+xml"/>
  <Override PartName="/ppt/slideMasters/slideMaster1.xml" ContentType="application/vnd.openxmlformats-officedocument.presentationml.slideMaster+xml"/>
  <Override PartName="/ppt/notesSlides/notesSlide14.xml" ContentType="application/vnd.openxmlformats-officedocument.presentationml.notesSlide+xml"/>
  <Override PartName="/ppt/notesSlides/notesSlide24.xml" ContentType="application/vnd.openxmlformats-officedocument.presentationml.notesSlide+xml"/>
  <Override PartName="/ppt/notesSlides/notesSlide15.xml" ContentType="application/vnd.openxmlformats-officedocument.presentationml.notesSlide+xml"/>
  <Override PartName="/ppt/notesSlides/notesSlide1.xml" ContentType="application/vnd.openxmlformats-officedocument.presentationml.notesSlide+xml"/>
  <Override PartName="/ppt/notesSlides/notesSlide22.xml" ContentType="application/vnd.openxmlformats-officedocument.presentationml.notesSlide+xml"/>
  <Override PartName="/ppt/notesSlides/notesSlide2.xml" ContentType="application/vnd.openxmlformats-officedocument.presentationml.notesSlide+xml"/>
  <Override PartName="/ppt/notesSlides/notesSlide16.xml" ContentType="application/vnd.openxmlformats-officedocument.presentationml.notesSlide+xml"/>
  <Override PartName="/ppt/notesSlides/notesSlide3.xml" ContentType="application/vnd.openxmlformats-officedocument.presentationml.notesSlide+xml"/>
  <Override PartName="/ppt/notesSlides/notesSlide25.xml" ContentType="application/vnd.openxmlformats-officedocument.presentationml.notesSlide+xml"/>
  <Override PartName="/ppt/notesSlides/notesSlide17.xml" ContentType="application/vnd.openxmlformats-officedocument.presentationml.notesSlide+xml"/>
  <Override PartName="/ppt/notesSlides/notesSlide23.xml" ContentType="application/vnd.openxmlformats-officedocument.presentationml.notesSlide+xml"/>
  <Override PartName="/ppt/notesSlides/notesSlide18.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33.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37.xml" ContentType="application/vnd.openxmlformats-officedocument.presentationml.notesSlide+xml"/>
  <Override PartName="/ppt/notesSlides/notesSlide36.xml" ContentType="application/vnd.openxmlformats-officedocument.presentationml.notesSlide+xml"/>
  <Override PartName="/ppt/notesSlides/notesSlide35.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notesSlides/notesSlide12.xml" ContentType="application/vnd.openxmlformats-officedocument.presentationml.notesSlide+xml"/>
  <Override PartName="/ppt/notesSlides/notesSlide34.xml" ContentType="application/vnd.openxmlformats-officedocument.presentationml.notesSlide+xml"/>
  <Override PartName="/ppt/notesSlides/notesSlide13.xml" ContentType="application/vnd.openxmlformats-officedocument.presentationml.notesSlide+xml"/>
  <Override PartName="/ppt/notesSlides/notesSlide21.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26.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theme/theme2.xml" ContentType="application/vnd.openxmlformats-officedocument.theme+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1.xml" ContentType="application/vnd.openxmlformats-officedocument.them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ppt/metadata" ContentType="application/binary"/>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8"/>
  </p:notesMasterIdLst>
  <p:sldIdLst>
    <p:sldId id="256" r:id="rId2"/>
    <p:sldId id="257" r:id="rId3"/>
    <p:sldId id="258" r:id="rId4"/>
    <p:sldId id="305"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Lst>
  <p:sldSz cx="24384000" cy="13716000"/>
  <p:notesSz cx="6858000" cy="9144000"/>
  <p:embeddedFontLst>
    <p:embeddedFont>
      <p:font typeface="Arial Narrow" panose="020B0606020202030204" pitchFamily="34" charset="0"/>
      <p:regular r:id="rId49"/>
      <p:bold r:id="rId50"/>
      <p:italic r:id="rId51"/>
      <p:boldItalic r:id="rId52"/>
    </p:embeddedFont>
    <p:embeddedFont>
      <p:font typeface="Gill Sans" panose="020B0604020202020204" charset="0"/>
      <p:regular r:id="rId53"/>
      <p:bold r:id="rId54"/>
    </p:embeddedFont>
    <p:embeddedFont>
      <p:font typeface="Helvetica Neue" panose="020B0604020202020204" charset="0"/>
      <p:regular r:id="rId55"/>
      <p:bold r:id="rId56"/>
      <p:italic r:id="rId57"/>
      <p:boldItalic r:id="rId58"/>
    </p:embeddedFont>
    <p:embeddedFont>
      <p:font typeface="Helvetica Neue Light" panose="020B0604020202020204" charset="0"/>
      <p:regular r:id="rId59"/>
      <p:bold r:id="rId60"/>
      <p:italic r:id="rId61"/>
      <p:boldItalic r:id="rId62"/>
    </p:embeddedFont>
    <p:embeddedFont>
      <p:font typeface="Lato" panose="020F0502020204030203" pitchFamily="34" charset="0"/>
      <p:regular r:id="rId63"/>
      <p:bold r:id="rId64"/>
      <p:italic r:id="rId65"/>
      <p:boldItalic r:id="rId66"/>
    </p:embeddedFont>
    <p:embeddedFont>
      <p:font typeface="Raleway" pitchFamily="2" charset="0"/>
      <p:regular r:id="rId67"/>
      <p:bold r:id="rId68"/>
      <p:italic r:id="rId69"/>
      <p:boldItalic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72" roundtripDataSignature="AMtx7mgFr6eA33um5wCYjdoM76TO94pZW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34" d="100"/>
          <a:sy n="34" d="100"/>
        </p:scale>
        <p:origin x="83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5.fntdata"/><Relationship Id="rId68" Type="http://schemas.openxmlformats.org/officeDocument/2006/relationships/font" Target="fonts/font20.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5.fntdata"/><Relationship Id="rId58" Type="http://schemas.openxmlformats.org/officeDocument/2006/relationships/font" Target="fonts/font10.fntdata"/><Relationship Id="rId66" Type="http://schemas.openxmlformats.org/officeDocument/2006/relationships/font" Target="fonts/font18.fntdata"/><Relationship Id="rId74" Type="http://schemas.openxmlformats.org/officeDocument/2006/relationships/viewProps" Target="viewProps.xml"/><Relationship Id="rId79" Type="http://schemas.openxmlformats.org/officeDocument/2006/relationships/customXml" Target="../customXml/item3.xml"/><Relationship Id="rId5" Type="http://schemas.openxmlformats.org/officeDocument/2006/relationships/slide" Target="slides/slide4.xml"/><Relationship Id="rId61" Type="http://schemas.openxmlformats.org/officeDocument/2006/relationships/font" Target="fonts/font13.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font" Target="fonts/font16.fntdata"/><Relationship Id="rId69" Type="http://schemas.openxmlformats.org/officeDocument/2006/relationships/font" Target="fonts/font21.fntdata"/><Relationship Id="rId77" Type="http://schemas.openxmlformats.org/officeDocument/2006/relationships/customXml" Target="../customXml/item1.xml"/><Relationship Id="rId8" Type="http://schemas.openxmlformats.org/officeDocument/2006/relationships/slide" Target="slides/slide7.xml"/><Relationship Id="rId51" Type="http://schemas.openxmlformats.org/officeDocument/2006/relationships/font" Target="fonts/font3.fntdata"/><Relationship Id="rId72" Type="http://customschemas.google.com/relationships/presentationmetadata" Target="meta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1.fntdata"/><Relationship Id="rId67" Type="http://schemas.openxmlformats.org/officeDocument/2006/relationships/font" Target="fonts/font19.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6.fntdata"/><Relationship Id="rId62" Type="http://schemas.openxmlformats.org/officeDocument/2006/relationships/font" Target="fonts/font14.fntdata"/><Relationship Id="rId70" Type="http://schemas.openxmlformats.org/officeDocument/2006/relationships/font" Target="fonts/font22.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font" Target="fonts/font9.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font" Target="fonts/font17.fntdata"/><Relationship Id="rId73" Type="http://schemas.openxmlformats.org/officeDocument/2006/relationships/presProps" Target="presProps.xml"/><Relationship Id="rId78" Type="http://schemas.openxmlformats.org/officeDocument/2006/relationships/customXml" Target="../customXml/item2.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2.fntdata"/><Relationship Id="rId55" Type="http://schemas.openxmlformats.org/officeDocument/2006/relationships/font" Target="fonts/font7.fntdata"/><Relationship Id="rId76"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29" Type="http://schemas.openxmlformats.org/officeDocument/2006/relationships/slide" Target="slides/slide28.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E91F465-A575-4309-AC59-3841EE1201C5}" type="doc">
      <dgm:prSet loTypeId="urn:microsoft.com/office/officeart/2005/8/layout/venn1" loCatId="relationship" qsTypeId="urn:microsoft.com/office/officeart/2005/8/quickstyle/simple1" qsCatId="simple" csTypeId="urn:microsoft.com/office/officeart/2005/8/colors/colorful4" csCatId="colorful"/>
      <dgm:spPr/>
      <dgm:t>
        <a:bodyPr/>
        <a:lstStyle/>
        <a:p>
          <a:endParaRPr lang="es-ES"/>
        </a:p>
      </dgm:t>
    </dgm:pt>
    <dgm:pt modelId="{C3BC37E1-CDFD-48BB-A1E7-10891F8A550D}">
      <dgm:prSet/>
      <dgm:spPr/>
      <dgm:t>
        <a:bodyPr/>
        <a:lstStyle/>
        <a:p>
          <a:pPr rtl="0"/>
          <a:r>
            <a:rPr lang="es-AR" dirty="0"/>
            <a:t>“Art. 2 - A los efectos de esta Ley, se considera discapacitada a toda persona que padezca una alteración funcional permanente o prolongada, física o mental, que en relación a su edad y medio social implique desventajas considerables para su integración familiar, social, educacional o laboral”</a:t>
          </a:r>
          <a:endParaRPr lang="es-ES" dirty="0"/>
        </a:p>
      </dgm:t>
    </dgm:pt>
    <dgm:pt modelId="{9ED76E90-D462-4193-B5FE-C0A75B7539E7}" type="parTrans" cxnId="{607020B1-F7F6-448D-95F6-148FE25E4F04}">
      <dgm:prSet/>
      <dgm:spPr/>
      <dgm:t>
        <a:bodyPr/>
        <a:lstStyle/>
        <a:p>
          <a:endParaRPr lang="es-ES"/>
        </a:p>
      </dgm:t>
    </dgm:pt>
    <dgm:pt modelId="{94F96937-0F44-4B7F-BEFD-4AF66F0DA817}" type="sibTrans" cxnId="{607020B1-F7F6-448D-95F6-148FE25E4F04}">
      <dgm:prSet/>
      <dgm:spPr/>
      <dgm:t>
        <a:bodyPr/>
        <a:lstStyle/>
        <a:p>
          <a:endParaRPr lang="es-ES"/>
        </a:p>
      </dgm:t>
    </dgm:pt>
    <dgm:pt modelId="{5789F81A-C414-4BA9-A419-52D394458690}" type="pres">
      <dgm:prSet presAssocID="{3E91F465-A575-4309-AC59-3841EE1201C5}" presName="compositeShape" presStyleCnt="0">
        <dgm:presLayoutVars>
          <dgm:chMax val="7"/>
          <dgm:dir/>
          <dgm:resizeHandles val="exact"/>
        </dgm:presLayoutVars>
      </dgm:prSet>
      <dgm:spPr/>
    </dgm:pt>
    <dgm:pt modelId="{16B0CADF-EF46-4EBD-BDBD-548871F67A39}" type="pres">
      <dgm:prSet presAssocID="{C3BC37E1-CDFD-48BB-A1E7-10891F8A550D}" presName="circ1TxSh" presStyleLbl="vennNode1" presStyleIdx="0" presStyleCnt="1"/>
      <dgm:spPr/>
    </dgm:pt>
  </dgm:ptLst>
  <dgm:cxnLst>
    <dgm:cxn modelId="{607020B1-F7F6-448D-95F6-148FE25E4F04}" srcId="{3E91F465-A575-4309-AC59-3841EE1201C5}" destId="{C3BC37E1-CDFD-48BB-A1E7-10891F8A550D}" srcOrd="0" destOrd="0" parTransId="{9ED76E90-D462-4193-B5FE-C0A75B7539E7}" sibTransId="{94F96937-0F44-4B7F-BEFD-4AF66F0DA817}"/>
    <dgm:cxn modelId="{962378BE-B304-43C0-8CE8-9FF76EB74D43}" type="presOf" srcId="{3E91F465-A575-4309-AC59-3841EE1201C5}" destId="{5789F81A-C414-4BA9-A419-52D394458690}" srcOrd="0" destOrd="0" presId="urn:microsoft.com/office/officeart/2005/8/layout/venn1"/>
    <dgm:cxn modelId="{0B757BFC-1A5A-4802-972E-04617994057E}" type="presOf" srcId="{C3BC37E1-CDFD-48BB-A1E7-10891F8A550D}" destId="{16B0CADF-EF46-4EBD-BDBD-548871F67A39}" srcOrd="0" destOrd="0" presId="urn:microsoft.com/office/officeart/2005/8/layout/venn1"/>
    <dgm:cxn modelId="{CE4977C4-6978-4D80-9929-5A71F83BFC61}" type="presParOf" srcId="{5789F81A-C414-4BA9-A419-52D394458690}" destId="{16B0CADF-EF46-4EBD-BDBD-548871F67A39}" srcOrd="0"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B0CADF-EF46-4EBD-BDBD-548871F67A39}">
      <dsp:nvSpPr>
        <dsp:cNvPr id="0" name=""/>
        <dsp:cNvSpPr/>
      </dsp:nvSpPr>
      <dsp:spPr>
        <a:xfrm>
          <a:off x="3071833" y="0"/>
          <a:ext cx="9001188" cy="9001188"/>
        </a:xfrm>
        <a:prstGeom prst="ellipse">
          <a:avLst/>
        </a:prstGeom>
        <a:solidFill>
          <a:schemeClr val="accent4">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778000" rtl="0">
            <a:lnSpc>
              <a:spcPct val="90000"/>
            </a:lnSpc>
            <a:spcBef>
              <a:spcPct val="0"/>
            </a:spcBef>
            <a:spcAft>
              <a:spcPct val="35000"/>
            </a:spcAft>
            <a:buNone/>
          </a:pPr>
          <a:r>
            <a:rPr lang="es-AR" sz="4000" kern="1200" dirty="0"/>
            <a:t>“Art. 2 - A los efectos de esta Ley, se considera discapacitada a toda persona que padezca una alteración funcional permanente o prolongada, física o mental, que en relación a su edad y medio social implique desventajas considerables para su integración familiar, social, educacional o laboral”</a:t>
          </a:r>
          <a:endParaRPr lang="es-ES" sz="4000" kern="1200" dirty="0"/>
        </a:p>
      </dsp:txBody>
      <dsp:txXfrm>
        <a:off x="4390026" y="1318193"/>
        <a:ext cx="6364802" cy="6364802"/>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jpg>
</file>

<file path=ppt/media/image18.png>
</file>

<file path=ppt/media/image19.jpg>
</file>

<file path=ppt/media/image2.png>
</file>

<file path=ppt/media/image20.jpg>
</file>

<file path=ppt/media/image21.jpg>
</file>

<file path=ppt/media/image22.pn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png>
</file>

<file path=ppt/media/image33.png>
</file>

<file path=ppt/media/image34.jpg>
</file>

<file path=ppt/media/image35.png>
</file>

<file path=ppt/media/image36.jpg>
</file>

<file path=ppt/media/image37.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17999"/>
              </a:lnSpc>
              <a:spcBef>
                <a:spcPts val="0"/>
              </a:spcBef>
              <a:spcAft>
                <a:spcPts val="0"/>
              </a:spcAft>
              <a:buClr>
                <a:srgbClr val="000000"/>
              </a:buClr>
              <a:buSzPts val="1400"/>
              <a:buFont typeface="Arial"/>
              <a:buNone/>
              <a:defRPr sz="3000" b="0" i="0" u="none" strike="noStrike" cap="none">
                <a:solidFill>
                  <a:srgbClr val="000000"/>
                </a:solidFill>
                <a:latin typeface="Helvetica Neue"/>
                <a:ea typeface="Helvetica Neue"/>
                <a:cs typeface="Helvetica Neue"/>
                <a:sym typeface="Helvetica Neue"/>
              </a:defRPr>
            </a:lvl1pPr>
            <a:lvl2pPr marL="914400" marR="0" lvl="1" indent="-228600" algn="l" rtl="0">
              <a:lnSpc>
                <a:spcPct val="117999"/>
              </a:lnSpc>
              <a:spcBef>
                <a:spcPts val="0"/>
              </a:spcBef>
              <a:spcAft>
                <a:spcPts val="0"/>
              </a:spcAft>
              <a:buClr>
                <a:srgbClr val="000000"/>
              </a:buClr>
              <a:buSzPts val="1400"/>
              <a:buFont typeface="Arial"/>
              <a:buNone/>
              <a:defRPr sz="3000" b="0" i="0" u="none" strike="noStrike" cap="none">
                <a:solidFill>
                  <a:srgbClr val="000000"/>
                </a:solidFill>
                <a:latin typeface="Helvetica Neue"/>
                <a:ea typeface="Helvetica Neue"/>
                <a:cs typeface="Helvetica Neue"/>
                <a:sym typeface="Helvetica Neue"/>
              </a:defRPr>
            </a:lvl2pPr>
            <a:lvl3pPr marL="1371600" marR="0" lvl="2" indent="-228600" algn="l" rtl="0">
              <a:lnSpc>
                <a:spcPct val="117999"/>
              </a:lnSpc>
              <a:spcBef>
                <a:spcPts val="0"/>
              </a:spcBef>
              <a:spcAft>
                <a:spcPts val="0"/>
              </a:spcAft>
              <a:buClr>
                <a:srgbClr val="000000"/>
              </a:buClr>
              <a:buSzPts val="1400"/>
              <a:buFont typeface="Arial"/>
              <a:buNone/>
              <a:defRPr sz="3000" b="0" i="0" u="none" strike="noStrike" cap="none">
                <a:solidFill>
                  <a:srgbClr val="000000"/>
                </a:solidFill>
                <a:latin typeface="Helvetica Neue"/>
                <a:ea typeface="Helvetica Neue"/>
                <a:cs typeface="Helvetica Neue"/>
                <a:sym typeface="Helvetica Neue"/>
              </a:defRPr>
            </a:lvl3pPr>
            <a:lvl4pPr marL="1828800" marR="0" lvl="3" indent="-228600" algn="l" rtl="0">
              <a:lnSpc>
                <a:spcPct val="117999"/>
              </a:lnSpc>
              <a:spcBef>
                <a:spcPts val="0"/>
              </a:spcBef>
              <a:spcAft>
                <a:spcPts val="0"/>
              </a:spcAft>
              <a:buClr>
                <a:srgbClr val="000000"/>
              </a:buClr>
              <a:buSzPts val="1400"/>
              <a:buFont typeface="Arial"/>
              <a:buNone/>
              <a:defRPr sz="3000" b="0" i="0" u="none" strike="noStrike" cap="none">
                <a:solidFill>
                  <a:srgbClr val="000000"/>
                </a:solidFill>
                <a:latin typeface="Helvetica Neue"/>
                <a:ea typeface="Helvetica Neue"/>
                <a:cs typeface="Helvetica Neue"/>
                <a:sym typeface="Helvetica Neue"/>
              </a:defRPr>
            </a:lvl4pPr>
            <a:lvl5pPr marL="2286000" marR="0" lvl="4" indent="-228600" algn="l" rtl="0">
              <a:lnSpc>
                <a:spcPct val="117999"/>
              </a:lnSpc>
              <a:spcBef>
                <a:spcPts val="0"/>
              </a:spcBef>
              <a:spcAft>
                <a:spcPts val="0"/>
              </a:spcAft>
              <a:buClr>
                <a:srgbClr val="000000"/>
              </a:buClr>
              <a:buSzPts val="1400"/>
              <a:buFont typeface="Arial"/>
              <a:buNone/>
              <a:defRPr sz="3000" b="0" i="0" u="none" strike="noStrike" cap="none">
                <a:solidFill>
                  <a:srgbClr val="000000"/>
                </a:solidFill>
                <a:latin typeface="Helvetica Neue"/>
                <a:ea typeface="Helvetica Neue"/>
                <a:cs typeface="Helvetica Neue"/>
                <a:sym typeface="Helvetica Neue"/>
              </a:defRPr>
            </a:lvl5pPr>
            <a:lvl6pPr marL="2743200" marR="0" lvl="5" indent="-228600" algn="l" rtl="0">
              <a:lnSpc>
                <a:spcPct val="117999"/>
              </a:lnSpc>
              <a:spcBef>
                <a:spcPts val="0"/>
              </a:spcBef>
              <a:spcAft>
                <a:spcPts val="0"/>
              </a:spcAft>
              <a:buClr>
                <a:srgbClr val="000000"/>
              </a:buClr>
              <a:buSzPts val="1400"/>
              <a:buFont typeface="Arial"/>
              <a:buNone/>
              <a:defRPr sz="3000" b="0" i="0" u="none" strike="noStrike" cap="none">
                <a:solidFill>
                  <a:srgbClr val="000000"/>
                </a:solidFill>
                <a:latin typeface="Helvetica Neue"/>
                <a:ea typeface="Helvetica Neue"/>
                <a:cs typeface="Helvetica Neue"/>
                <a:sym typeface="Helvetica Neue"/>
              </a:defRPr>
            </a:lvl6pPr>
            <a:lvl7pPr marL="3200400" marR="0" lvl="6" indent="-228600" algn="l" rtl="0">
              <a:lnSpc>
                <a:spcPct val="117999"/>
              </a:lnSpc>
              <a:spcBef>
                <a:spcPts val="0"/>
              </a:spcBef>
              <a:spcAft>
                <a:spcPts val="0"/>
              </a:spcAft>
              <a:buClr>
                <a:srgbClr val="000000"/>
              </a:buClr>
              <a:buSzPts val="1400"/>
              <a:buFont typeface="Arial"/>
              <a:buNone/>
              <a:defRPr sz="3000" b="0" i="0" u="none" strike="noStrike" cap="none">
                <a:solidFill>
                  <a:srgbClr val="000000"/>
                </a:solidFill>
                <a:latin typeface="Helvetica Neue"/>
                <a:ea typeface="Helvetica Neue"/>
                <a:cs typeface="Helvetica Neue"/>
                <a:sym typeface="Helvetica Neue"/>
              </a:defRPr>
            </a:lvl7pPr>
            <a:lvl8pPr marL="3657600" marR="0" lvl="7" indent="-228600" algn="l" rtl="0">
              <a:lnSpc>
                <a:spcPct val="117999"/>
              </a:lnSpc>
              <a:spcBef>
                <a:spcPts val="0"/>
              </a:spcBef>
              <a:spcAft>
                <a:spcPts val="0"/>
              </a:spcAft>
              <a:buClr>
                <a:srgbClr val="000000"/>
              </a:buClr>
              <a:buSzPts val="1400"/>
              <a:buFont typeface="Arial"/>
              <a:buNone/>
              <a:defRPr sz="3000" b="0" i="0" u="none" strike="noStrike" cap="none">
                <a:solidFill>
                  <a:srgbClr val="000000"/>
                </a:solidFill>
                <a:latin typeface="Helvetica Neue"/>
                <a:ea typeface="Helvetica Neue"/>
                <a:cs typeface="Helvetica Neue"/>
                <a:sym typeface="Helvetica Neue"/>
              </a:defRPr>
            </a:lvl8pPr>
            <a:lvl9pPr marL="4114800" marR="0" lvl="8" indent="-228600" algn="l" rtl="0">
              <a:lnSpc>
                <a:spcPct val="117999"/>
              </a:lnSpc>
              <a:spcBef>
                <a:spcPts val="0"/>
              </a:spcBef>
              <a:spcAft>
                <a:spcPts val="0"/>
              </a:spcAft>
              <a:buClr>
                <a:srgbClr val="000000"/>
              </a:buClr>
              <a:buSzPts val="1400"/>
              <a:buFont typeface="Arial"/>
              <a:buNone/>
              <a:defRPr sz="3000" b="0" i="0" u="none" strike="noStrike" cap="none">
                <a:solidFill>
                  <a:srgbClr val="000000"/>
                </a:solidFill>
                <a:latin typeface="Helvetica Neue"/>
                <a:ea typeface="Helvetica Neue"/>
                <a:cs typeface="Helvetica Neue"/>
                <a:sym typeface="Helvetica Neue"/>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08" name="Google Shape;108;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6508799bf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6" name="Google Shape;176;g16508799bff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f7f406f910_0_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3" name="Google Shape;183;gf7f406f910_0_18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f7f406f910_0_1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91" name="Google Shape;191;gf7f406f910_0_19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16508799bff_0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99" name="Google Shape;199;g16508799bff_0_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f7f406f910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05" name="Google Shape;205;gf7f406f910_0_6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f7f406f910_0_2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10" name="Google Shape;210;gf7f406f910_0_20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6508799bff_0_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16" name="Google Shape;216;g16508799bff_0_1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151343f4479_0_18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225" name="Google Shape;225;g151343f4479_0_18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51343f4479_0_19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231" name="Google Shape;231;g151343f4479_0_19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51343f4479_0_19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238" name="Google Shape;238;g151343f4479_0_19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14" name="Google Shape;114;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51343f4479_0_24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244" name="Google Shape;244;g151343f4479_0_24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250" name="Google Shape;250;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257" name="Google Shape;257;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1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264" name="Google Shape;264;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1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269" name="Google Shape;269;p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1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276" name="Google Shape;276;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ebe8b16c7b_0_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284" name="Google Shape;284;gebe8b16c7b_0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2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291" name="Google Shape;291;p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2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298" name="Google Shape;298;p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2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303" name="Google Shape;303;p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f7f406f910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21" name="Google Shape;121;gf7f406f910_0_5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2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309" name="Google Shape;309;p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2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315" name="Google Shape;315;p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p2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321" name="Google Shape;321;p2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p2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328" name="Google Shape;328;p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p3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335" name="Google Shape;335;p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p3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342" name="Google Shape;342;p3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p3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350" name="Google Shape;350;p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14b2439df8e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357" name="Google Shape;357;g14b2439df8e_0_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14b2439df8e_0_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64" name="Google Shape;364;g14b2439df8e_0_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4b2439df8e_0_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69" name="Google Shape;369;g14b2439df8e_0_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14b2439df8e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26" name="Google Shape;126;g14b2439df8e_0_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p3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374" name="Google Shape;374;p3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p3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380" name="Google Shape;380;p3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f7f406f910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86" name="Google Shape;386;gf7f406f910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151343f4479_0_4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392" name="Google Shape;392;g151343f4479_0_4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151343f4479_0_5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397" name="Google Shape;397;g151343f4479_0_5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p3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403" name="Google Shape;403;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0006a59c55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1" name="Google Shape;131;g10006a59c55_0_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10006a59c55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6" name="Google Shape;136;g10006a59c55_0_1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10006a59c55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1" name="Google Shape;141;g10006a59c55_0_1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f7f406f910_0_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6" name="Google Shape;146;gf7f406f910_0_11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f7f406f910_0_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6" name="Google Shape;156;gf7f406f910_0_16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ítulo y subtítulo" type="title">
  <p:cSld name="TITLE">
    <p:bg>
      <p:bgPr>
        <a:solidFill>
          <a:srgbClr val="222222"/>
        </a:solidFill>
        <a:effectLst/>
      </p:bgPr>
    </p:bg>
    <p:spTree>
      <p:nvGrpSpPr>
        <p:cNvPr id="1" name="Shape 12"/>
        <p:cNvGrpSpPr/>
        <p:nvPr/>
      </p:nvGrpSpPr>
      <p:grpSpPr>
        <a:xfrm>
          <a:off x="0" y="0"/>
          <a:ext cx="0" cy="0"/>
          <a:chOff x="0" y="0"/>
          <a:chExt cx="0" cy="0"/>
        </a:xfrm>
      </p:grpSpPr>
      <p:sp>
        <p:nvSpPr>
          <p:cNvPr id="13" name="Google Shape;13;p40"/>
          <p:cNvSpPr txBox="1">
            <a:spLocks noGrp="1"/>
          </p:cNvSpPr>
          <p:nvPr>
            <p:ph type="title"/>
          </p:nvPr>
        </p:nvSpPr>
        <p:spPr>
          <a:xfrm>
            <a:off x="1854473" y="9115873"/>
            <a:ext cx="17145002" cy="3804049"/>
          </a:xfrm>
          <a:prstGeom prst="rect">
            <a:avLst/>
          </a:prstGeom>
          <a:noFill/>
          <a:ln>
            <a:noFill/>
          </a:ln>
        </p:spPr>
        <p:txBody>
          <a:bodyPr spcFirstLastPara="1" wrap="square" lIns="71425" tIns="71425" rIns="71425" bIns="71425" anchor="t" anchorCtr="0">
            <a:normAutofit/>
          </a:bodyPr>
          <a:lstStyle>
            <a:lvl1pPr lvl="0" algn="l">
              <a:lnSpc>
                <a:spcPct val="80000"/>
              </a:lnSpc>
              <a:spcBef>
                <a:spcPts val="0"/>
              </a:spcBef>
              <a:spcAft>
                <a:spcPts val="0"/>
              </a:spcAft>
              <a:buClr>
                <a:srgbClr val="FFC001"/>
              </a:buClr>
              <a:buSzPts val="17100"/>
              <a:buFont typeface="Arial"/>
              <a:buNone/>
              <a:defRPr sz="17100" cap="none">
                <a:solidFill>
                  <a:srgbClr val="FFC001"/>
                </a:solidFill>
                <a:latin typeface="Arial"/>
                <a:ea typeface="Arial"/>
                <a:cs typeface="Arial"/>
                <a:sym typeface="Arial"/>
              </a:defRPr>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a:endParaRPr/>
          </a:p>
        </p:txBody>
      </p:sp>
      <p:sp>
        <p:nvSpPr>
          <p:cNvPr id="14" name="Google Shape;14;p40"/>
          <p:cNvSpPr txBox="1">
            <a:spLocks noGrp="1"/>
          </p:cNvSpPr>
          <p:nvPr>
            <p:ph type="body" idx="1"/>
          </p:nvPr>
        </p:nvSpPr>
        <p:spPr>
          <a:xfrm>
            <a:off x="2157052" y="5816343"/>
            <a:ext cx="17145002" cy="2536033"/>
          </a:xfrm>
          <a:prstGeom prst="rect">
            <a:avLst/>
          </a:prstGeom>
          <a:noFill/>
          <a:ln>
            <a:noFill/>
          </a:ln>
        </p:spPr>
        <p:txBody>
          <a:bodyPr spcFirstLastPara="1" wrap="square" lIns="71425" tIns="71425" rIns="71425" bIns="71425" anchor="b" anchorCtr="0">
            <a:normAutofit/>
          </a:bodyPr>
          <a:lstStyle>
            <a:lvl1pPr marL="457200" lvl="0" indent="-228600" algn="l">
              <a:lnSpc>
                <a:spcPct val="100000"/>
              </a:lnSpc>
              <a:spcBef>
                <a:spcPts val="3200"/>
              </a:spcBef>
              <a:spcAft>
                <a:spcPts val="0"/>
              </a:spcAft>
              <a:buClr>
                <a:srgbClr val="A6AAA9"/>
              </a:buClr>
              <a:buSzPts val="7400"/>
              <a:buFont typeface="Arial"/>
              <a:buNone/>
              <a:defRPr sz="7400">
                <a:solidFill>
                  <a:srgbClr val="A6AAA9"/>
                </a:solidFill>
                <a:latin typeface="Arial"/>
                <a:ea typeface="Arial"/>
                <a:cs typeface="Arial"/>
                <a:sym typeface="Arial"/>
              </a:defRPr>
            </a:lvl1pPr>
            <a:lvl2pPr marL="914400" lvl="1" indent="-228600" algn="l">
              <a:lnSpc>
                <a:spcPct val="100000"/>
              </a:lnSpc>
              <a:spcBef>
                <a:spcPts val="3200"/>
              </a:spcBef>
              <a:spcAft>
                <a:spcPts val="0"/>
              </a:spcAft>
              <a:buClr>
                <a:srgbClr val="A6AAA9"/>
              </a:buClr>
              <a:buSzPts val="7400"/>
              <a:buFont typeface="Arial"/>
              <a:buNone/>
              <a:defRPr sz="7400">
                <a:solidFill>
                  <a:srgbClr val="A6AAA9"/>
                </a:solidFill>
                <a:latin typeface="Arial"/>
                <a:ea typeface="Arial"/>
                <a:cs typeface="Arial"/>
                <a:sym typeface="Arial"/>
              </a:defRPr>
            </a:lvl2pPr>
            <a:lvl3pPr marL="1371600" lvl="2" indent="-228600" algn="l">
              <a:lnSpc>
                <a:spcPct val="100000"/>
              </a:lnSpc>
              <a:spcBef>
                <a:spcPts val="3200"/>
              </a:spcBef>
              <a:spcAft>
                <a:spcPts val="0"/>
              </a:spcAft>
              <a:buClr>
                <a:srgbClr val="A6AAA9"/>
              </a:buClr>
              <a:buSzPts val="7400"/>
              <a:buFont typeface="Arial"/>
              <a:buNone/>
              <a:defRPr sz="7400">
                <a:solidFill>
                  <a:srgbClr val="A6AAA9"/>
                </a:solidFill>
                <a:latin typeface="Arial"/>
                <a:ea typeface="Arial"/>
                <a:cs typeface="Arial"/>
                <a:sym typeface="Arial"/>
              </a:defRPr>
            </a:lvl3pPr>
            <a:lvl4pPr marL="1828800" lvl="3" indent="-228600" algn="l">
              <a:lnSpc>
                <a:spcPct val="100000"/>
              </a:lnSpc>
              <a:spcBef>
                <a:spcPts val="3200"/>
              </a:spcBef>
              <a:spcAft>
                <a:spcPts val="0"/>
              </a:spcAft>
              <a:buClr>
                <a:srgbClr val="A6AAA9"/>
              </a:buClr>
              <a:buSzPts val="7400"/>
              <a:buFont typeface="Arial"/>
              <a:buNone/>
              <a:defRPr sz="7400">
                <a:solidFill>
                  <a:srgbClr val="A6AAA9"/>
                </a:solidFill>
                <a:latin typeface="Arial"/>
                <a:ea typeface="Arial"/>
                <a:cs typeface="Arial"/>
                <a:sym typeface="Arial"/>
              </a:defRPr>
            </a:lvl4pPr>
            <a:lvl5pPr marL="2286000" lvl="4" indent="-228600" algn="l">
              <a:lnSpc>
                <a:spcPct val="100000"/>
              </a:lnSpc>
              <a:spcBef>
                <a:spcPts val="3200"/>
              </a:spcBef>
              <a:spcAft>
                <a:spcPts val="0"/>
              </a:spcAft>
              <a:buClr>
                <a:srgbClr val="A6AAA9"/>
              </a:buClr>
              <a:buSzPts val="7400"/>
              <a:buFont typeface="Arial"/>
              <a:buNone/>
              <a:defRPr sz="7400">
                <a:solidFill>
                  <a:srgbClr val="A6AAA9"/>
                </a:solidFill>
                <a:latin typeface="Arial"/>
                <a:ea typeface="Arial"/>
                <a:cs typeface="Arial"/>
                <a:sym typeface="Arial"/>
              </a:defRPr>
            </a:lvl5pPr>
            <a:lvl6pPr marL="2743200" lvl="5" indent="-444500" algn="l">
              <a:lnSpc>
                <a:spcPct val="115000"/>
              </a:lnSpc>
              <a:spcBef>
                <a:spcPts val="0"/>
              </a:spcBef>
              <a:spcAft>
                <a:spcPts val="0"/>
              </a:spcAft>
              <a:buSzPts val="3400"/>
              <a:buChar char="■"/>
              <a:defRPr/>
            </a:lvl6pPr>
            <a:lvl7pPr marL="3200400" lvl="6" indent="-444500" algn="l">
              <a:lnSpc>
                <a:spcPct val="115000"/>
              </a:lnSpc>
              <a:spcBef>
                <a:spcPts val="0"/>
              </a:spcBef>
              <a:spcAft>
                <a:spcPts val="0"/>
              </a:spcAft>
              <a:buSzPts val="3400"/>
              <a:buChar char="●"/>
              <a:defRPr/>
            </a:lvl7pPr>
            <a:lvl8pPr marL="3657600" lvl="7" indent="-444500" algn="l">
              <a:lnSpc>
                <a:spcPct val="115000"/>
              </a:lnSpc>
              <a:spcBef>
                <a:spcPts val="0"/>
              </a:spcBef>
              <a:spcAft>
                <a:spcPts val="0"/>
              </a:spcAft>
              <a:buSzPts val="3400"/>
              <a:buChar char="○"/>
              <a:defRPr/>
            </a:lvl8pPr>
            <a:lvl9pPr marL="4114800" lvl="8" indent="-444500" algn="l">
              <a:lnSpc>
                <a:spcPct val="115000"/>
              </a:lnSpc>
              <a:spcBef>
                <a:spcPts val="0"/>
              </a:spcBef>
              <a:spcAft>
                <a:spcPts val="0"/>
              </a:spcAft>
              <a:buSzPts val="3400"/>
              <a:buChar char="■"/>
              <a:defRPr/>
            </a:lvl9pPr>
          </a:lstStyle>
          <a:p>
            <a:endParaRPr/>
          </a:p>
        </p:txBody>
      </p:sp>
      <p:pic>
        <p:nvPicPr>
          <p:cNvPr id="15" name="Google Shape;15;p40" descr="Imagen"/>
          <p:cNvPicPr preferRelativeResize="0"/>
          <p:nvPr/>
        </p:nvPicPr>
        <p:blipFill rotWithShape="1">
          <a:blip r:embed="rId2">
            <a:alphaModFix/>
          </a:blip>
          <a:srcRect/>
          <a:stretch/>
        </p:blipFill>
        <p:spPr>
          <a:xfrm>
            <a:off x="21947405" y="459345"/>
            <a:ext cx="1610478" cy="1432471"/>
          </a:xfrm>
          <a:prstGeom prst="rect">
            <a:avLst/>
          </a:prstGeom>
          <a:noFill/>
          <a:ln>
            <a:noFill/>
          </a:ln>
        </p:spPr>
      </p:pic>
      <p:sp>
        <p:nvSpPr>
          <p:cNvPr id="16" name="Google Shape;16;p40"/>
          <p:cNvSpPr txBox="1">
            <a:spLocks noGrp="1"/>
          </p:cNvSpPr>
          <p:nvPr>
            <p:ph type="sldNum" idx="12"/>
          </p:nvPr>
        </p:nvSpPr>
        <p:spPr>
          <a:xfrm>
            <a:off x="20161019" y="607218"/>
            <a:ext cx="607616" cy="599479"/>
          </a:xfrm>
          <a:prstGeom prst="rect">
            <a:avLst/>
          </a:prstGeom>
          <a:noFill/>
          <a:ln>
            <a:noFill/>
          </a:ln>
        </p:spPr>
        <p:txBody>
          <a:bodyPr spcFirstLastPara="1" wrap="square" lIns="71425" tIns="71425" rIns="71425" bIns="71425" anchor="t" anchorCtr="0">
            <a:spAutoFit/>
          </a:bodyPr>
          <a:lstStyle>
            <a:lvl1pPr marL="0" marR="0" lvl="0"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1pPr>
            <a:lvl2pPr marL="0" marR="0" lvl="1"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2pPr>
            <a:lvl3pPr marL="0" marR="0" lvl="2"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3pPr>
            <a:lvl4pPr marL="0" marR="0" lvl="3"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4pPr>
            <a:lvl5pPr marL="0" marR="0" lvl="4"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5pPr>
            <a:lvl6pPr marL="0" marR="0" lvl="5"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6pPr>
            <a:lvl7pPr marL="0" marR="0" lvl="6"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7pPr>
            <a:lvl8pPr marL="0" marR="0" lvl="7"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8pPr>
            <a:lvl9pPr marL="0" marR="0" lvl="8"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sz="2600">
              <a:solidFill>
                <a:srgbClr val="FFFFFF"/>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Título (centro) 0">
  <p:cSld name="Título (centro) 0">
    <p:spTree>
      <p:nvGrpSpPr>
        <p:cNvPr id="1" name="Shape 45"/>
        <p:cNvGrpSpPr/>
        <p:nvPr/>
      </p:nvGrpSpPr>
      <p:grpSpPr>
        <a:xfrm>
          <a:off x="0" y="0"/>
          <a:ext cx="0" cy="0"/>
          <a:chOff x="0" y="0"/>
          <a:chExt cx="0" cy="0"/>
        </a:xfrm>
      </p:grpSpPr>
      <p:sp>
        <p:nvSpPr>
          <p:cNvPr id="46" name="Google Shape;46;p43"/>
          <p:cNvSpPr txBox="1">
            <a:spLocks noGrp="1"/>
          </p:cNvSpPr>
          <p:nvPr>
            <p:ph type="title"/>
          </p:nvPr>
        </p:nvSpPr>
        <p:spPr>
          <a:xfrm>
            <a:off x="6143604" y="5679280"/>
            <a:ext cx="12096793" cy="6357939"/>
          </a:xfrm>
          <a:prstGeom prst="rect">
            <a:avLst/>
          </a:prstGeom>
          <a:noFill/>
          <a:ln>
            <a:noFill/>
          </a:ln>
        </p:spPr>
        <p:txBody>
          <a:bodyPr spcFirstLastPara="1" wrap="square" lIns="71425" tIns="71425" rIns="71425" bIns="71425" anchor="t" anchorCtr="0">
            <a:normAutofit/>
          </a:bodyPr>
          <a:lstStyle>
            <a:lvl1pPr lvl="0" algn="l">
              <a:lnSpc>
                <a:spcPct val="80000"/>
              </a:lnSpc>
              <a:spcBef>
                <a:spcPts val="0"/>
              </a:spcBef>
              <a:spcAft>
                <a:spcPts val="0"/>
              </a:spcAft>
              <a:buClr>
                <a:srgbClr val="FFC001"/>
              </a:buClr>
              <a:buSzPts val="17100"/>
              <a:buFont typeface="Arial"/>
              <a:buNone/>
              <a:defRPr sz="17100" cap="none">
                <a:solidFill>
                  <a:srgbClr val="FFC001"/>
                </a:solidFill>
                <a:latin typeface="Arial"/>
                <a:ea typeface="Arial"/>
                <a:cs typeface="Arial"/>
                <a:sym typeface="Arial"/>
              </a:defRPr>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a:endParaRPr/>
          </a:p>
        </p:txBody>
      </p:sp>
      <p:sp>
        <p:nvSpPr>
          <p:cNvPr id="47" name="Google Shape;47;p43"/>
          <p:cNvSpPr txBox="1">
            <a:spLocks noGrp="1"/>
          </p:cNvSpPr>
          <p:nvPr>
            <p:ph type="sldNum" idx="12"/>
          </p:nvPr>
        </p:nvSpPr>
        <p:spPr>
          <a:xfrm>
            <a:off x="20161019" y="607218"/>
            <a:ext cx="607616" cy="599479"/>
          </a:xfrm>
          <a:prstGeom prst="rect">
            <a:avLst/>
          </a:prstGeom>
          <a:noFill/>
          <a:ln>
            <a:noFill/>
          </a:ln>
        </p:spPr>
        <p:txBody>
          <a:bodyPr spcFirstLastPara="1" wrap="square" lIns="71425" tIns="71425" rIns="71425" bIns="71425" anchor="t" anchorCtr="0">
            <a:spAutoFit/>
          </a:bodyPr>
          <a:lstStyle>
            <a:lvl1pPr marL="0" marR="0" lvl="0"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1pPr>
            <a:lvl2pPr marL="0" marR="0" lvl="1"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2pPr>
            <a:lvl3pPr marL="0" marR="0" lvl="2"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3pPr>
            <a:lvl4pPr marL="0" marR="0" lvl="3"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4pPr>
            <a:lvl5pPr marL="0" marR="0" lvl="4"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5pPr>
            <a:lvl6pPr marL="0" marR="0" lvl="5"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6pPr>
            <a:lvl7pPr marL="0" marR="0" lvl="6"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7pPr>
            <a:lvl8pPr marL="0" marR="0" lvl="7"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8pPr>
            <a:lvl9pPr marL="0" marR="0" lvl="8"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sz="2600">
              <a:solidFill>
                <a:srgbClr val="FFFFFF"/>
              </a:solidFill>
              <a:latin typeface="Lato"/>
              <a:ea typeface="Lato"/>
              <a:cs typeface="Lato"/>
              <a:sym typeface="La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ítulo (centro)">
  <p:cSld name="Título (centro)">
    <p:bg>
      <p:bgPr>
        <a:solidFill>
          <a:srgbClr val="222222"/>
        </a:solidFill>
        <a:effectLst/>
      </p:bgPr>
    </p:bg>
    <p:spTree>
      <p:nvGrpSpPr>
        <p:cNvPr id="1" name="Shape 48"/>
        <p:cNvGrpSpPr/>
        <p:nvPr/>
      </p:nvGrpSpPr>
      <p:grpSpPr>
        <a:xfrm>
          <a:off x="0" y="0"/>
          <a:ext cx="0" cy="0"/>
          <a:chOff x="0" y="0"/>
          <a:chExt cx="0" cy="0"/>
        </a:xfrm>
      </p:grpSpPr>
      <p:sp>
        <p:nvSpPr>
          <p:cNvPr id="49" name="Google Shape;49;p48"/>
          <p:cNvSpPr txBox="1">
            <a:spLocks noGrp="1"/>
          </p:cNvSpPr>
          <p:nvPr>
            <p:ph type="title"/>
          </p:nvPr>
        </p:nvSpPr>
        <p:spPr>
          <a:xfrm>
            <a:off x="6143604" y="5679280"/>
            <a:ext cx="12096793" cy="6357939"/>
          </a:xfrm>
          <a:prstGeom prst="rect">
            <a:avLst/>
          </a:prstGeom>
          <a:noFill/>
          <a:ln>
            <a:noFill/>
          </a:ln>
        </p:spPr>
        <p:txBody>
          <a:bodyPr spcFirstLastPara="1" wrap="square" lIns="71425" tIns="71425" rIns="71425" bIns="71425" anchor="t" anchorCtr="0">
            <a:normAutofit/>
          </a:bodyPr>
          <a:lstStyle>
            <a:lvl1pPr lvl="0" algn="l">
              <a:lnSpc>
                <a:spcPct val="80000"/>
              </a:lnSpc>
              <a:spcBef>
                <a:spcPts val="0"/>
              </a:spcBef>
              <a:spcAft>
                <a:spcPts val="0"/>
              </a:spcAft>
              <a:buClr>
                <a:srgbClr val="FFC001"/>
              </a:buClr>
              <a:buSzPts val="17100"/>
              <a:buFont typeface="Arial"/>
              <a:buNone/>
              <a:defRPr sz="17100" cap="none">
                <a:solidFill>
                  <a:srgbClr val="FFC001"/>
                </a:solidFill>
                <a:latin typeface="Arial"/>
                <a:ea typeface="Arial"/>
                <a:cs typeface="Arial"/>
                <a:sym typeface="Arial"/>
              </a:defRPr>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a:endParaRPr/>
          </a:p>
        </p:txBody>
      </p:sp>
      <p:sp>
        <p:nvSpPr>
          <p:cNvPr id="50" name="Google Shape;50;p48"/>
          <p:cNvSpPr txBox="1">
            <a:spLocks noGrp="1"/>
          </p:cNvSpPr>
          <p:nvPr>
            <p:ph type="sldNum" idx="12"/>
          </p:nvPr>
        </p:nvSpPr>
        <p:spPr>
          <a:xfrm>
            <a:off x="20161019" y="607218"/>
            <a:ext cx="607616" cy="599479"/>
          </a:xfrm>
          <a:prstGeom prst="rect">
            <a:avLst/>
          </a:prstGeom>
          <a:noFill/>
          <a:ln>
            <a:noFill/>
          </a:ln>
        </p:spPr>
        <p:txBody>
          <a:bodyPr spcFirstLastPara="1" wrap="square" lIns="71425" tIns="71425" rIns="71425" bIns="71425" anchor="t" anchorCtr="0">
            <a:spAutoFit/>
          </a:bodyPr>
          <a:lstStyle>
            <a:lvl1pPr marL="0" marR="0" lvl="0"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1pPr>
            <a:lvl2pPr marL="0" marR="0" lvl="1"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2pPr>
            <a:lvl3pPr marL="0" marR="0" lvl="2"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3pPr>
            <a:lvl4pPr marL="0" marR="0" lvl="3"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4pPr>
            <a:lvl5pPr marL="0" marR="0" lvl="4"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5pPr>
            <a:lvl6pPr marL="0" marR="0" lvl="5"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6pPr>
            <a:lvl7pPr marL="0" marR="0" lvl="6"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7pPr>
            <a:lvl8pPr marL="0" marR="0" lvl="7"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8pPr>
            <a:lvl9pPr marL="0" marR="0" lvl="8"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sz="2600">
              <a:solidFill>
                <a:srgbClr val="FFFFFF"/>
              </a:solidFill>
              <a:latin typeface="Lato"/>
              <a:ea typeface="Lato"/>
              <a:cs typeface="Lato"/>
              <a:sym typeface="Lat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Foto (vertical)">
  <p:cSld name="Foto (vertical)">
    <p:bg>
      <p:bgPr>
        <a:solidFill>
          <a:srgbClr val="222222"/>
        </a:solidFill>
        <a:effectLst/>
      </p:bgPr>
    </p:bg>
    <p:spTree>
      <p:nvGrpSpPr>
        <p:cNvPr id="1" name="Shape 51"/>
        <p:cNvGrpSpPr/>
        <p:nvPr/>
      </p:nvGrpSpPr>
      <p:grpSpPr>
        <a:xfrm>
          <a:off x="0" y="0"/>
          <a:ext cx="0" cy="0"/>
          <a:chOff x="0" y="0"/>
          <a:chExt cx="0" cy="0"/>
        </a:xfrm>
      </p:grpSpPr>
      <p:cxnSp>
        <p:nvCxnSpPr>
          <p:cNvPr id="52" name="Google Shape;52;p49"/>
          <p:cNvCxnSpPr/>
          <p:nvPr/>
        </p:nvCxnSpPr>
        <p:spPr>
          <a:xfrm rot="10800000" flipH="1">
            <a:off x="8674037" y="8635798"/>
            <a:ext cx="9429752" cy="205"/>
          </a:xfrm>
          <a:prstGeom prst="straightConnector1">
            <a:avLst/>
          </a:prstGeom>
          <a:noFill/>
          <a:ln w="50800" cap="flat" cmpd="sng">
            <a:solidFill>
              <a:srgbClr val="A6AAA9"/>
            </a:solidFill>
            <a:prstDash val="solid"/>
            <a:miter lim="400000"/>
            <a:headEnd type="none" w="sm" len="sm"/>
            <a:tailEnd type="none" w="sm" len="sm"/>
          </a:ln>
        </p:spPr>
      </p:cxnSp>
      <p:sp>
        <p:nvSpPr>
          <p:cNvPr id="53" name="Google Shape;53;p49"/>
          <p:cNvSpPr>
            <a:spLocks noGrp="1"/>
          </p:cNvSpPr>
          <p:nvPr>
            <p:ph type="pic" idx="2"/>
          </p:nvPr>
        </p:nvSpPr>
        <p:spPr>
          <a:xfrm>
            <a:off x="-7868" y="0"/>
            <a:ext cx="7715252" cy="13716000"/>
          </a:xfrm>
          <a:prstGeom prst="rect">
            <a:avLst/>
          </a:prstGeom>
          <a:noFill/>
          <a:ln>
            <a:noFill/>
          </a:ln>
        </p:spPr>
      </p:sp>
      <p:sp>
        <p:nvSpPr>
          <p:cNvPr id="54" name="Google Shape;54;p49"/>
          <p:cNvSpPr txBox="1">
            <a:spLocks noGrp="1"/>
          </p:cNvSpPr>
          <p:nvPr>
            <p:ph type="title"/>
          </p:nvPr>
        </p:nvSpPr>
        <p:spPr>
          <a:xfrm>
            <a:off x="8674037" y="9036842"/>
            <a:ext cx="9429752" cy="3804050"/>
          </a:xfrm>
          <a:prstGeom prst="rect">
            <a:avLst/>
          </a:prstGeom>
          <a:noFill/>
          <a:ln>
            <a:noFill/>
          </a:ln>
        </p:spPr>
        <p:txBody>
          <a:bodyPr spcFirstLastPara="1" wrap="square" lIns="71425" tIns="71425" rIns="71425" bIns="71425" anchor="t" anchorCtr="0">
            <a:normAutofit/>
          </a:bodyPr>
          <a:lstStyle>
            <a:lvl1pPr lvl="0" algn="l">
              <a:lnSpc>
                <a:spcPct val="80000"/>
              </a:lnSpc>
              <a:spcBef>
                <a:spcPts val="0"/>
              </a:spcBef>
              <a:spcAft>
                <a:spcPts val="0"/>
              </a:spcAft>
              <a:buClr>
                <a:srgbClr val="FFC001"/>
              </a:buClr>
              <a:buSzPts val="17100"/>
              <a:buFont typeface="Arial"/>
              <a:buNone/>
              <a:defRPr sz="17100" cap="none">
                <a:solidFill>
                  <a:srgbClr val="FFC001"/>
                </a:solidFill>
                <a:latin typeface="Arial"/>
                <a:ea typeface="Arial"/>
                <a:cs typeface="Arial"/>
                <a:sym typeface="Arial"/>
              </a:defRPr>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a:endParaRPr/>
          </a:p>
        </p:txBody>
      </p:sp>
      <p:sp>
        <p:nvSpPr>
          <p:cNvPr id="55" name="Google Shape;55;p49"/>
          <p:cNvSpPr txBox="1">
            <a:spLocks noGrp="1"/>
          </p:cNvSpPr>
          <p:nvPr>
            <p:ph type="body" idx="1"/>
          </p:nvPr>
        </p:nvSpPr>
        <p:spPr>
          <a:xfrm>
            <a:off x="8674037" y="6000750"/>
            <a:ext cx="9429752" cy="2536033"/>
          </a:xfrm>
          <a:prstGeom prst="rect">
            <a:avLst/>
          </a:prstGeom>
          <a:noFill/>
          <a:ln>
            <a:noFill/>
          </a:ln>
        </p:spPr>
        <p:txBody>
          <a:bodyPr spcFirstLastPara="1" wrap="square" lIns="71425" tIns="71425" rIns="71425" bIns="71425" anchor="b" anchorCtr="0">
            <a:normAutofit/>
          </a:bodyPr>
          <a:lstStyle>
            <a:lvl1pPr marL="457200" lvl="0" indent="-228600" algn="l">
              <a:lnSpc>
                <a:spcPct val="100000"/>
              </a:lnSpc>
              <a:spcBef>
                <a:spcPts val="3200"/>
              </a:spcBef>
              <a:spcAft>
                <a:spcPts val="0"/>
              </a:spcAft>
              <a:buClr>
                <a:srgbClr val="A6AAA9"/>
              </a:buClr>
              <a:buSzPts val="7400"/>
              <a:buFont typeface="Arial"/>
              <a:buNone/>
              <a:defRPr sz="7400">
                <a:solidFill>
                  <a:srgbClr val="A6AAA9"/>
                </a:solidFill>
                <a:latin typeface="Arial"/>
                <a:ea typeface="Arial"/>
                <a:cs typeface="Arial"/>
                <a:sym typeface="Arial"/>
              </a:defRPr>
            </a:lvl1pPr>
            <a:lvl2pPr marL="914400" lvl="1" indent="-228600" algn="l">
              <a:lnSpc>
                <a:spcPct val="100000"/>
              </a:lnSpc>
              <a:spcBef>
                <a:spcPts val="3200"/>
              </a:spcBef>
              <a:spcAft>
                <a:spcPts val="0"/>
              </a:spcAft>
              <a:buClr>
                <a:srgbClr val="A6AAA9"/>
              </a:buClr>
              <a:buSzPts val="7400"/>
              <a:buFont typeface="Arial"/>
              <a:buNone/>
              <a:defRPr sz="7400">
                <a:solidFill>
                  <a:srgbClr val="A6AAA9"/>
                </a:solidFill>
                <a:latin typeface="Arial"/>
                <a:ea typeface="Arial"/>
                <a:cs typeface="Arial"/>
                <a:sym typeface="Arial"/>
              </a:defRPr>
            </a:lvl2pPr>
            <a:lvl3pPr marL="1371600" lvl="2" indent="-228600" algn="l">
              <a:lnSpc>
                <a:spcPct val="100000"/>
              </a:lnSpc>
              <a:spcBef>
                <a:spcPts val="3200"/>
              </a:spcBef>
              <a:spcAft>
                <a:spcPts val="0"/>
              </a:spcAft>
              <a:buClr>
                <a:srgbClr val="A6AAA9"/>
              </a:buClr>
              <a:buSzPts val="7400"/>
              <a:buFont typeface="Arial"/>
              <a:buNone/>
              <a:defRPr sz="7400">
                <a:solidFill>
                  <a:srgbClr val="A6AAA9"/>
                </a:solidFill>
                <a:latin typeface="Arial"/>
                <a:ea typeface="Arial"/>
                <a:cs typeface="Arial"/>
                <a:sym typeface="Arial"/>
              </a:defRPr>
            </a:lvl3pPr>
            <a:lvl4pPr marL="1828800" lvl="3" indent="-228600" algn="l">
              <a:lnSpc>
                <a:spcPct val="100000"/>
              </a:lnSpc>
              <a:spcBef>
                <a:spcPts val="3200"/>
              </a:spcBef>
              <a:spcAft>
                <a:spcPts val="0"/>
              </a:spcAft>
              <a:buClr>
                <a:srgbClr val="A6AAA9"/>
              </a:buClr>
              <a:buSzPts val="7400"/>
              <a:buFont typeface="Arial"/>
              <a:buNone/>
              <a:defRPr sz="7400">
                <a:solidFill>
                  <a:srgbClr val="A6AAA9"/>
                </a:solidFill>
                <a:latin typeface="Arial"/>
                <a:ea typeface="Arial"/>
                <a:cs typeface="Arial"/>
                <a:sym typeface="Arial"/>
              </a:defRPr>
            </a:lvl4pPr>
            <a:lvl5pPr marL="2286000" lvl="4" indent="-228600" algn="l">
              <a:lnSpc>
                <a:spcPct val="100000"/>
              </a:lnSpc>
              <a:spcBef>
                <a:spcPts val="3200"/>
              </a:spcBef>
              <a:spcAft>
                <a:spcPts val="0"/>
              </a:spcAft>
              <a:buClr>
                <a:srgbClr val="A6AAA9"/>
              </a:buClr>
              <a:buSzPts val="7400"/>
              <a:buFont typeface="Arial"/>
              <a:buNone/>
              <a:defRPr sz="7400">
                <a:solidFill>
                  <a:srgbClr val="A6AAA9"/>
                </a:solidFill>
                <a:latin typeface="Arial"/>
                <a:ea typeface="Arial"/>
                <a:cs typeface="Arial"/>
                <a:sym typeface="Arial"/>
              </a:defRPr>
            </a:lvl5pPr>
            <a:lvl6pPr marL="2743200" lvl="5" indent="-444500" algn="l">
              <a:lnSpc>
                <a:spcPct val="115000"/>
              </a:lnSpc>
              <a:spcBef>
                <a:spcPts val="0"/>
              </a:spcBef>
              <a:spcAft>
                <a:spcPts val="0"/>
              </a:spcAft>
              <a:buSzPts val="3400"/>
              <a:buChar char="■"/>
              <a:defRPr/>
            </a:lvl6pPr>
            <a:lvl7pPr marL="3200400" lvl="6" indent="-444500" algn="l">
              <a:lnSpc>
                <a:spcPct val="115000"/>
              </a:lnSpc>
              <a:spcBef>
                <a:spcPts val="0"/>
              </a:spcBef>
              <a:spcAft>
                <a:spcPts val="0"/>
              </a:spcAft>
              <a:buSzPts val="3400"/>
              <a:buChar char="●"/>
              <a:defRPr/>
            </a:lvl7pPr>
            <a:lvl8pPr marL="3657600" lvl="7" indent="-444500" algn="l">
              <a:lnSpc>
                <a:spcPct val="115000"/>
              </a:lnSpc>
              <a:spcBef>
                <a:spcPts val="0"/>
              </a:spcBef>
              <a:spcAft>
                <a:spcPts val="0"/>
              </a:spcAft>
              <a:buSzPts val="3400"/>
              <a:buChar char="○"/>
              <a:defRPr/>
            </a:lvl8pPr>
            <a:lvl9pPr marL="4114800" lvl="8" indent="-444500" algn="l">
              <a:lnSpc>
                <a:spcPct val="115000"/>
              </a:lnSpc>
              <a:spcBef>
                <a:spcPts val="0"/>
              </a:spcBef>
              <a:spcAft>
                <a:spcPts val="0"/>
              </a:spcAft>
              <a:buSzPts val="3400"/>
              <a:buChar char="■"/>
              <a:defRPr/>
            </a:lvl9pPr>
          </a:lstStyle>
          <a:p>
            <a:endParaRPr/>
          </a:p>
        </p:txBody>
      </p:sp>
      <p:pic>
        <p:nvPicPr>
          <p:cNvPr id="56" name="Google Shape;56;p49" descr="Imagen"/>
          <p:cNvPicPr preferRelativeResize="0"/>
          <p:nvPr/>
        </p:nvPicPr>
        <p:blipFill rotWithShape="1">
          <a:blip r:embed="rId2">
            <a:alphaModFix/>
          </a:blip>
          <a:srcRect/>
          <a:stretch/>
        </p:blipFill>
        <p:spPr>
          <a:xfrm>
            <a:off x="22526392" y="499638"/>
            <a:ext cx="1206564" cy="1119144"/>
          </a:xfrm>
          <a:prstGeom prst="rect">
            <a:avLst/>
          </a:prstGeom>
          <a:noFill/>
          <a:ln>
            <a:noFill/>
          </a:ln>
        </p:spPr>
      </p:pic>
      <p:sp>
        <p:nvSpPr>
          <p:cNvPr id="57" name="Google Shape;57;p49"/>
          <p:cNvSpPr txBox="1">
            <a:spLocks noGrp="1"/>
          </p:cNvSpPr>
          <p:nvPr>
            <p:ph type="sldNum" idx="12"/>
          </p:nvPr>
        </p:nvSpPr>
        <p:spPr>
          <a:xfrm>
            <a:off x="20161019" y="607218"/>
            <a:ext cx="607616" cy="599479"/>
          </a:xfrm>
          <a:prstGeom prst="rect">
            <a:avLst/>
          </a:prstGeom>
          <a:noFill/>
          <a:ln>
            <a:noFill/>
          </a:ln>
        </p:spPr>
        <p:txBody>
          <a:bodyPr spcFirstLastPara="1" wrap="square" lIns="71425" tIns="71425" rIns="71425" bIns="71425" anchor="t" anchorCtr="0">
            <a:spAutoFit/>
          </a:bodyPr>
          <a:lstStyle>
            <a:lvl1pPr marL="0" marR="0" lvl="0"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1pPr>
            <a:lvl2pPr marL="0" marR="0" lvl="1"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2pPr>
            <a:lvl3pPr marL="0" marR="0" lvl="2"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3pPr>
            <a:lvl4pPr marL="0" marR="0" lvl="3"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4pPr>
            <a:lvl5pPr marL="0" marR="0" lvl="4"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5pPr>
            <a:lvl6pPr marL="0" marR="0" lvl="5"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6pPr>
            <a:lvl7pPr marL="0" marR="0" lvl="6"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7pPr>
            <a:lvl8pPr marL="0" marR="0" lvl="7"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8pPr>
            <a:lvl9pPr marL="0" marR="0" lvl="8"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sz="2600">
              <a:solidFill>
                <a:srgbClr val="FFFFFF"/>
              </a:solidFill>
              <a:latin typeface="Lato"/>
              <a:ea typeface="Lato"/>
              <a:cs typeface="Lato"/>
              <a:sym typeface="La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Título (arriba)">
  <p:cSld name="Título (arriba)">
    <p:spTree>
      <p:nvGrpSpPr>
        <p:cNvPr id="1" name="Shape 58"/>
        <p:cNvGrpSpPr/>
        <p:nvPr/>
      </p:nvGrpSpPr>
      <p:grpSpPr>
        <a:xfrm>
          <a:off x="0" y="0"/>
          <a:ext cx="0" cy="0"/>
          <a:chOff x="0" y="0"/>
          <a:chExt cx="0" cy="0"/>
        </a:xfrm>
      </p:grpSpPr>
      <p:cxnSp>
        <p:nvCxnSpPr>
          <p:cNvPr id="59" name="Google Shape;59;p50"/>
          <p:cNvCxnSpPr/>
          <p:nvPr/>
        </p:nvCxnSpPr>
        <p:spPr>
          <a:xfrm>
            <a:off x="1945474" y="1396631"/>
            <a:ext cx="19591918" cy="1"/>
          </a:xfrm>
          <a:prstGeom prst="straightConnector1">
            <a:avLst/>
          </a:prstGeom>
          <a:noFill/>
          <a:ln w="25400" cap="flat" cmpd="sng">
            <a:solidFill>
              <a:srgbClr val="A6AAA9"/>
            </a:solidFill>
            <a:prstDash val="solid"/>
            <a:miter lim="400000"/>
            <a:headEnd type="none" w="sm" len="sm"/>
            <a:tailEnd type="none" w="sm" len="sm"/>
          </a:ln>
        </p:spPr>
      </p:cxnSp>
      <p:sp>
        <p:nvSpPr>
          <p:cNvPr id="60" name="Google Shape;60;p50"/>
          <p:cNvSpPr txBox="1">
            <a:spLocks noGrp="1"/>
          </p:cNvSpPr>
          <p:nvPr>
            <p:ph type="body" idx="1"/>
          </p:nvPr>
        </p:nvSpPr>
        <p:spPr>
          <a:xfrm>
            <a:off x="1926775" y="642937"/>
            <a:ext cx="17408976" cy="642938"/>
          </a:xfrm>
          <a:prstGeom prst="rect">
            <a:avLst/>
          </a:prstGeom>
          <a:noFill/>
          <a:ln>
            <a:noFill/>
          </a:ln>
        </p:spPr>
        <p:txBody>
          <a:bodyPr spcFirstLastPara="1" wrap="square" lIns="71425" tIns="71425" rIns="71425" bIns="71425" anchor="b" anchorCtr="0">
            <a:normAutofit/>
          </a:bodyPr>
          <a:lstStyle>
            <a:lvl1pPr marL="457200" lvl="0" indent="-228600" algn="l">
              <a:lnSpc>
                <a:spcPct val="80000"/>
              </a:lnSpc>
              <a:spcBef>
                <a:spcPts val="0"/>
              </a:spcBef>
              <a:spcAft>
                <a:spcPts val="0"/>
              </a:spcAft>
              <a:buClr>
                <a:srgbClr val="838787"/>
              </a:buClr>
              <a:buSzPts val="3200"/>
              <a:buFont typeface="Arial"/>
              <a:buNone/>
              <a:defRPr sz="3200" cap="none">
                <a:solidFill>
                  <a:srgbClr val="838787"/>
                </a:solidFill>
                <a:latin typeface="Arial"/>
                <a:ea typeface="Arial"/>
                <a:cs typeface="Arial"/>
                <a:sym typeface="Arial"/>
              </a:defRPr>
            </a:lvl1pPr>
            <a:lvl2pPr marL="914400" lvl="1" indent="-441960" algn="l">
              <a:lnSpc>
                <a:spcPct val="80000"/>
              </a:lnSpc>
              <a:spcBef>
                <a:spcPts val="0"/>
              </a:spcBef>
              <a:spcAft>
                <a:spcPts val="0"/>
              </a:spcAft>
              <a:buClr>
                <a:srgbClr val="838787"/>
              </a:buClr>
              <a:buSzPts val="3360"/>
              <a:buFont typeface="Arial"/>
              <a:buChar char="▸"/>
              <a:defRPr sz="3200" cap="none">
                <a:solidFill>
                  <a:srgbClr val="838787"/>
                </a:solidFill>
                <a:latin typeface="Arial"/>
                <a:ea typeface="Arial"/>
                <a:cs typeface="Arial"/>
                <a:sym typeface="Arial"/>
              </a:defRPr>
            </a:lvl2pPr>
            <a:lvl3pPr marL="1371600" lvl="2" indent="-441960" algn="l">
              <a:lnSpc>
                <a:spcPct val="80000"/>
              </a:lnSpc>
              <a:spcBef>
                <a:spcPts val="0"/>
              </a:spcBef>
              <a:spcAft>
                <a:spcPts val="0"/>
              </a:spcAft>
              <a:buClr>
                <a:srgbClr val="838787"/>
              </a:buClr>
              <a:buSzPts val="3360"/>
              <a:buFont typeface="Arial"/>
              <a:buChar char="▸"/>
              <a:defRPr sz="3200" cap="none">
                <a:solidFill>
                  <a:srgbClr val="838787"/>
                </a:solidFill>
                <a:latin typeface="Arial"/>
                <a:ea typeface="Arial"/>
                <a:cs typeface="Arial"/>
                <a:sym typeface="Arial"/>
              </a:defRPr>
            </a:lvl3pPr>
            <a:lvl4pPr marL="1828800" lvl="3" indent="-441960" algn="l">
              <a:lnSpc>
                <a:spcPct val="80000"/>
              </a:lnSpc>
              <a:spcBef>
                <a:spcPts val="0"/>
              </a:spcBef>
              <a:spcAft>
                <a:spcPts val="0"/>
              </a:spcAft>
              <a:buClr>
                <a:srgbClr val="838787"/>
              </a:buClr>
              <a:buSzPts val="3360"/>
              <a:buFont typeface="Arial"/>
              <a:buChar char="▸"/>
              <a:defRPr sz="3200" cap="none">
                <a:solidFill>
                  <a:srgbClr val="838787"/>
                </a:solidFill>
                <a:latin typeface="Arial"/>
                <a:ea typeface="Arial"/>
                <a:cs typeface="Arial"/>
                <a:sym typeface="Arial"/>
              </a:defRPr>
            </a:lvl4pPr>
            <a:lvl5pPr marL="2286000" lvl="4" indent="-441960" algn="l">
              <a:lnSpc>
                <a:spcPct val="80000"/>
              </a:lnSpc>
              <a:spcBef>
                <a:spcPts val="0"/>
              </a:spcBef>
              <a:spcAft>
                <a:spcPts val="0"/>
              </a:spcAft>
              <a:buClr>
                <a:srgbClr val="838787"/>
              </a:buClr>
              <a:buSzPts val="3360"/>
              <a:buFont typeface="Arial"/>
              <a:buChar char="▸"/>
              <a:defRPr sz="3200" cap="none">
                <a:solidFill>
                  <a:srgbClr val="838787"/>
                </a:solidFill>
                <a:latin typeface="Arial"/>
                <a:ea typeface="Arial"/>
                <a:cs typeface="Arial"/>
                <a:sym typeface="Arial"/>
              </a:defRPr>
            </a:lvl5pPr>
            <a:lvl6pPr marL="2743200" lvl="5" indent="-444500" algn="l">
              <a:lnSpc>
                <a:spcPct val="115000"/>
              </a:lnSpc>
              <a:spcBef>
                <a:spcPts val="0"/>
              </a:spcBef>
              <a:spcAft>
                <a:spcPts val="0"/>
              </a:spcAft>
              <a:buSzPts val="3400"/>
              <a:buChar char="■"/>
              <a:defRPr/>
            </a:lvl6pPr>
            <a:lvl7pPr marL="3200400" lvl="6" indent="-444500" algn="l">
              <a:lnSpc>
                <a:spcPct val="115000"/>
              </a:lnSpc>
              <a:spcBef>
                <a:spcPts val="0"/>
              </a:spcBef>
              <a:spcAft>
                <a:spcPts val="0"/>
              </a:spcAft>
              <a:buSzPts val="3400"/>
              <a:buChar char="●"/>
              <a:defRPr/>
            </a:lvl7pPr>
            <a:lvl8pPr marL="3657600" lvl="7" indent="-444500" algn="l">
              <a:lnSpc>
                <a:spcPct val="115000"/>
              </a:lnSpc>
              <a:spcBef>
                <a:spcPts val="0"/>
              </a:spcBef>
              <a:spcAft>
                <a:spcPts val="0"/>
              </a:spcAft>
              <a:buSzPts val="3400"/>
              <a:buChar char="○"/>
              <a:defRPr/>
            </a:lvl8pPr>
            <a:lvl9pPr marL="4114800" lvl="8" indent="-444500" algn="l">
              <a:lnSpc>
                <a:spcPct val="115000"/>
              </a:lnSpc>
              <a:spcBef>
                <a:spcPts val="0"/>
              </a:spcBef>
              <a:spcAft>
                <a:spcPts val="0"/>
              </a:spcAft>
              <a:buSzPts val="3400"/>
              <a:buChar char="■"/>
              <a:defRPr/>
            </a:lvl9pPr>
          </a:lstStyle>
          <a:p>
            <a:endParaRPr/>
          </a:p>
        </p:txBody>
      </p:sp>
      <p:sp>
        <p:nvSpPr>
          <p:cNvPr id="61" name="Google Shape;61;p50"/>
          <p:cNvSpPr txBox="1">
            <a:spLocks noGrp="1"/>
          </p:cNvSpPr>
          <p:nvPr>
            <p:ph type="title"/>
          </p:nvPr>
        </p:nvSpPr>
        <p:spPr>
          <a:xfrm>
            <a:off x="1945475" y="2160983"/>
            <a:ext cx="18819025" cy="1017986"/>
          </a:xfrm>
          <a:prstGeom prst="rect">
            <a:avLst/>
          </a:prstGeom>
          <a:noFill/>
          <a:ln>
            <a:noFill/>
          </a:ln>
        </p:spPr>
        <p:txBody>
          <a:bodyPr spcFirstLastPara="1" wrap="square" lIns="71425" tIns="71425" rIns="71425" bIns="71425" anchor="t" anchorCtr="0">
            <a:normAutofit/>
          </a:bodyPr>
          <a:lstStyle>
            <a:lvl1pPr lvl="0" algn="l">
              <a:lnSpc>
                <a:spcPct val="80000"/>
              </a:lnSpc>
              <a:spcBef>
                <a:spcPts val="3900"/>
              </a:spcBef>
              <a:spcAft>
                <a:spcPts val="0"/>
              </a:spcAft>
              <a:buClr>
                <a:srgbClr val="FFC001"/>
              </a:buClr>
              <a:buSzPts val="8400"/>
              <a:buFont typeface="Arial"/>
              <a:buNone/>
              <a:defRPr sz="8400" cap="none">
                <a:solidFill>
                  <a:srgbClr val="FFC001"/>
                </a:solidFill>
                <a:latin typeface="Arial"/>
                <a:ea typeface="Arial"/>
                <a:cs typeface="Arial"/>
                <a:sym typeface="Arial"/>
              </a:defRPr>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a:endParaRPr/>
          </a:p>
        </p:txBody>
      </p:sp>
      <p:pic>
        <p:nvPicPr>
          <p:cNvPr id="62" name="Google Shape;62;p50" descr="Imagen"/>
          <p:cNvPicPr preferRelativeResize="0"/>
          <p:nvPr/>
        </p:nvPicPr>
        <p:blipFill rotWithShape="1">
          <a:blip r:embed="rId2">
            <a:alphaModFix/>
          </a:blip>
          <a:srcRect/>
          <a:stretch/>
        </p:blipFill>
        <p:spPr>
          <a:xfrm>
            <a:off x="22526392" y="499638"/>
            <a:ext cx="1206564" cy="1119144"/>
          </a:xfrm>
          <a:prstGeom prst="rect">
            <a:avLst/>
          </a:prstGeom>
          <a:noFill/>
          <a:ln>
            <a:noFill/>
          </a:ln>
        </p:spPr>
      </p:pic>
      <p:sp>
        <p:nvSpPr>
          <p:cNvPr id="63" name="Google Shape;63;p50"/>
          <p:cNvSpPr txBox="1">
            <a:spLocks noGrp="1"/>
          </p:cNvSpPr>
          <p:nvPr>
            <p:ph type="sldNum" idx="12"/>
          </p:nvPr>
        </p:nvSpPr>
        <p:spPr>
          <a:xfrm>
            <a:off x="20150022" y="607218"/>
            <a:ext cx="607615" cy="599479"/>
          </a:xfrm>
          <a:prstGeom prst="rect">
            <a:avLst/>
          </a:prstGeom>
          <a:noFill/>
          <a:ln>
            <a:noFill/>
          </a:ln>
        </p:spPr>
        <p:txBody>
          <a:bodyPr spcFirstLastPara="1" wrap="square" lIns="71425" tIns="71425" rIns="71425" bIns="71425" anchor="t" anchorCtr="0">
            <a:spAutoFit/>
          </a:bodyPr>
          <a:lstStyle>
            <a:lvl1pPr marL="0" marR="0" lvl="0"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1pPr>
            <a:lvl2pPr marL="0" marR="0" lvl="1"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2pPr>
            <a:lvl3pPr marL="0" marR="0" lvl="2"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3pPr>
            <a:lvl4pPr marL="0" marR="0" lvl="3"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4pPr>
            <a:lvl5pPr marL="0" marR="0" lvl="4"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5pPr>
            <a:lvl6pPr marL="0" marR="0" lvl="5"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6pPr>
            <a:lvl7pPr marL="0" marR="0" lvl="6"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7pPr>
            <a:lvl8pPr marL="0" marR="0" lvl="7"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8pPr>
            <a:lvl9pPr marL="0" marR="0" lvl="8"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sz="2600">
              <a:solidFill>
                <a:srgbClr val="FFFFFF"/>
              </a:solidFill>
              <a:latin typeface="Lato"/>
              <a:ea typeface="Lato"/>
              <a:cs typeface="Lato"/>
              <a:sym typeface="Lato"/>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Título (arriba) copia">
  <p:cSld name="Título (arriba) copia">
    <p:bg>
      <p:bgPr>
        <a:solidFill>
          <a:srgbClr val="000000"/>
        </a:solidFill>
        <a:effectLst/>
      </p:bgPr>
    </p:bg>
    <p:spTree>
      <p:nvGrpSpPr>
        <p:cNvPr id="1" name="Shape 64"/>
        <p:cNvGrpSpPr/>
        <p:nvPr/>
      </p:nvGrpSpPr>
      <p:grpSpPr>
        <a:xfrm>
          <a:off x="0" y="0"/>
          <a:ext cx="0" cy="0"/>
          <a:chOff x="0" y="0"/>
          <a:chExt cx="0" cy="0"/>
        </a:xfrm>
      </p:grpSpPr>
      <p:cxnSp>
        <p:nvCxnSpPr>
          <p:cNvPr id="65" name="Google Shape;65;p51"/>
          <p:cNvCxnSpPr/>
          <p:nvPr/>
        </p:nvCxnSpPr>
        <p:spPr>
          <a:xfrm>
            <a:off x="1945474" y="1396631"/>
            <a:ext cx="19591918" cy="1"/>
          </a:xfrm>
          <a:prstGeom prst="straightConnector1">
            <a:avLst/>
          </a:prstGeom>
          <a:noFill/>
          <a:ln w="25400" cap="flat" cmpd="sng">
            <a:solidFill>
              <a:srgbClr val="A6AAA9"/>
            </a:solidFill>
            <a:prstDash val="solid"/>
            <a:miter lim="400000"/>
            <a:headEnd type="none" w="sm" len="sm"/>
            <a:tailEnd type="none" w="sm" len="sm"/>
          </a:ln>
        </p:spPr>
      </p:cxnSp>
      <p:sp>
        <p:nvSpPr>
          <p:cNvPr id="66" name="Google Shape;66;p51"/>
          <p:cNvSpPr txBox="1">
            <a:spLocks noGrp="1"/>
          </p:cNvSpPr>
          <p:nvPr>
            <p:ph type="body" idx="1"/>
          </p:nvPr>
        </p:nvSpPr>
        <p:spPr>
          <a:xfrm>
            <a:off x="1926775" y="642937"/>
            <a:ext cx="17408976" cy="642938"/>
          </a:xfrm>
          <a:prstGeom prst="rect">
            <a:avLst/>
          </a:prstGeom>
          <a:noFill/>
          <a:ln>
            <a:noFill/>
          </a:ln>
        </p:spPr>
        <p:txBody>
          <a:bodyPr spcFirstLastPara="1" wrap="square" lIns="71425" tIns="71425" rIns="71425" bIns="71425" anchor="b" anchorCtr="0">
            <a:normAutofit/>
          </a:bodyPr>
          <a:lstStyle>
            <a:lvl1pPr marL="457200" lvl="0" indent="-228600" algn="l">
              <a:lnSpc>
                <a:spcPct val="80000"/>
              </a:lnSpc>
              <a:spcBef>
                <a:spcPts val="0"/>
              </a:spcBef>
              <a:spcAft>
                <a:spcPts val="0"/>
              </a:spcAft>
              <a:buClr>
                <a:srgbClr val="838787"/>
              </a:buClr>
              <a:buSzPts val="3200"/>
              <a:buFont typeface="Arial"/>
              <a:buNone/>
              <a:defRPr sz="3200" cap="none">
                <a:solidFill>
                  <a:srgbClr val="838787"/>
                </a:solidFill>
                <a:latin typeface="Arial"/>
                <a:ea typeface="Arial"/>
                <a:cs typeface="Arial"/>
                <a:sym typeface="Arial"/>
              </a:defRPr>
            </a:lvl1pPr>
            <a:lvl2pPr marL="914400" lvl="1" indent="-441960" algn="l">
              <a:lnSpc>
                <a:spcPct val="80000"/>
              </a:lnSpc>
              <a:spcBef>
                <a:spcPts val="0"/>
              </a:spcBef>
              <a:spcAft>
                <a:spcPts val="0"/>
              </a:spcAft>
              <a:buClr>
                <a:srgbClr val="838787"/>
              </a:buClr>
              <a:buSzPts val="3360"/>
              <a:buFont typeface="Arial"/>
              <a:buChar char="▸"/>
              <a:defRPr sz="3200" cap="none">
                <a:solidFill>
                  <a:srgbClr val="838787"/>
                </a:solidFill>
                <a:latin typeface="Arial"/>
                <a:ea typeface="Arial"/>
                <a:cs typeface="Arial"/>
                <a:sym typeface="Arial"/>
              </a:defRPr>
            </a:lvl2pPr>
            <a:lvl3pPr marL="1371600" lvl="2" indent="-441960" algn="l">
              <a:lnSpc>
                <a:spcPct val="80000"/>
              </a:lnSpc>
              <a:spcBef>
                <a:spcPts val="0"/>
              </a:spcBef>
              <a:spcAft>
                <a:spcPts val="0"/>
              </a:spcAft>
              <a:buClr>
                <a:srgbClr val="838787"/>
              </a:buClr>
              <a:buSzPts val="3360"/>
              <a:buFont typeface="Arial"/>
              <a:buChar char="▸"/>
              <a:defRPr sz="3200" cap="none">
                <a:solidFill>
                  <a:srgbClr val="838787"/>
                </a:solidFill>
                <a:latin typeface="Arial"/>
                <a:ea typeface="Arial"/>
                <a:cs typeface="Arial"/>
                <a:sym typeface="Arial"/>
              </a:defRPr>
            </a:lvl3pPr>
            <a:lvl4pPr marL="1828800" lvl="3" indent="-441960" algn="l">
              <a:lnSpc>
                <a:spcPct val="80000"/>
              </a:lnSpc>
              <a:spcBef>
                <a:spcPts val="0"/>
              </a:spcBef>
              <a:spcAft>
                <a:spcPts val="0"/>
              </a:spcAft>
              <a:buClr>
                <a:srgbClr val="838787"/>
              </a:buClr>
              <a:buSzPts val="3360"/>
              <a:buFont typeface="Arial"/>
              <a:buChar char="▸"/>
              <a:defRPr sz="3200" cap="none">
                <a:solidFill>
                  <a:srgbClr val="838787"/>
                </a:solidFill>
                <a:latin typeface="Arial"/>
                <a:ea typeface="Arial"/>
                <a:cs typeface="Arial"/>
                <a:sym typeface="Arial"/>
              </a:defRPr>
            </a:lvl4pPr>
            <a:lvl5pPr marL="2286000" lvl="4" indent="-441960" algn="l">
              <a:lnSpc>
                <a:spcPct val="80000"/>
              </a:lnSpc>
              <a:spcBef>
                <a:spcPts val="0"/>
              </a:spcBef>
              <a:spcAft>
                <a:spcPts val="0"/>
              </a:spcAft>
              <a:buClr>
                <a:srgbClr val="838787"/>
              </a:buClr>
              <a:buSzPts val="3360"/>
              <a:buFont typeface="Arial"/>
              <a:buChar char="▸"/>
              <a:defRPr sz="3200" cap="none">
                <a:solidFill>
                  <a:srgbClr val="838787"/>
                </a:solidFill>
                <a:latin typeface="Arial"/>
                <a:ea typeface="Arial"/>
                <a:cs typeface="Arial"/>
                <a:sym typeface="Arial"/>
              </a:defRPr>
            </a:lvl5pPr>
            <a:lvl6pPr marL="2743200" lvl="5" indent="-444500" algn="l">
              <a:lnSpc>
                <a:spcPct val="115000"/>
              </a:lnSpc>
              <a:spcBef>
                <a:spcPts val="0"/>
              </a:spcBef>
              <a:spcAft>
                <a:spcPts val="0"/>
              </a:spcAft>
              <a:buSzPts val="3400"/>
              <a:buChar char="■"/>
              <a:defRPr/>
            </a:lvl6pPr>
            <a:lvl7pPr marL="3200400" lvl="6" indent="-444500" algn="l">
              <a:lnSpc>
                <a:spcPct val="115000"/>
              </a:lnSpc>
              <a:spcBef>
                <a:spcPts val="0"/>
              </a:spcBef>
              <a:spcAft>
                <a:spcPts val="0"/>
              </a:spcAft>
              <a:buSzPts val="3400"/>
              <a:buChar char="●"/>
              <a:defRPr/>
            </a:lvl7pPr>
            <a:lvl8pPr marL="3657600" lvl="7" indent="-444500" algn="l">
              <a:lnSpc>
                <a:spcPct val="115000"/>
              </a:lnSpc>
              <a:spcBef>
                <a:spcPts val="0"/>
              </a:spcBef>
              <a:spcAft>
                <a:spcPts val="0"/>
              </a:spcAft>
              <a:buSzPts val="3400"/>
              <a:buChar char="○"/>
              <a:defRPr/>
            </a:lvl8pPr>
            <a:lvl9pPr marL="4114800" lvl="8" indent="-444500" algn="l">
              <a:lnSpc>
                <a:spcPct val="115000"/>
              </a:lnSpc>
              <a:spcBef>
                <a:spcPts val="0"/>
              </a:spcBef>
              <a:spcAft>
                <a:spcPts val="0"/>
              </a:spcAft>
              <a:buSzPts val="3400"/>
              <a:buChar char="■"/>
              <a:defRPr/>
            </a:lvl9pPr>
          </a:lstStyle>
          <a:p>
            <a:endParaRPr/>
          </a:p>
        </p:txBody>
      </p:sp>
      <p:sp>
        <p:nvSpPr>
          <p:cNvPr id="67" name="Google Shape;67;p51"/>
          <p:cNvSpPr txBox="1">
            <a:spLocks noGrp="1"/>
          </p:cNvSpPr>
          <p:nvPr>
            <p:ph type="title"/>
          </p:nvPr>
        </p:nvSpPr>
        <p:spPr>
          <a:xfrm>
            <a:off x="1945475" y="2160983"/>
            <a:ext cx="18819025" cy="1017986"/>
          </a:xfrm>
          <a:prstGeom prst="rect">
            <a:avLst/>
          </a:prstGeom>
          <a:noFill/>
          <a:ln>
            <a:noFill/>
          </a:ln>
        </p:spPr>
        <p:txBody>
          <a:bodyPr spcFirstLastPara="1" wrap="square" lIns="71425" tIns="71425" rIns="71425" bIns="71425" anchor="t" anchorCtr="0">
            <a:normAutofit/>
          </a:bodyPr>
          <a:lstStyle>
            <a:lvl1pPr lvl="0" algn="l">
              <a:lnSpc>
                <a:spcPct val="80000"/>
              </a:lnSpc>
              <a:spcBef>
                <a:spcPts val="3900"/>
              </a:spcBef>
              <a:spcAft>
                <a:spcPts val="0"/>
              </a:spcAft>
              <a:buClr>
                <a:srgbClr val="FFC001"/>
              </a:buClr>
              <a:buSzPts val="8400"/>
              <a:buFont typeface="Arial"/>
              <a:buNone/>
              <a:defRPr sz="8400" cap="none">
                <a:solidFill>
                  <a:srgbClr val="FFC001"/>
                </a:solidFill>
                <a:latin typeface="Arial"/>
                <a:ea typeface="Arial"/>
                <a:cs typeface="Arial"/>
                <a:sym typeface="Arial"/>
              </a:defRPr>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a:endParaRPr/>
          </a:p>
        </p:txBody>
      </p:sp>
      <p:pic>
        <p:nvPicPr>
          <p:cNvPr id="68" name="Google Shape;68;p51" descr="Imagen"/>
          <p:cNvPicPr preferRelativeResize="0"/>
          <p:nvPr/>
        </p:nvPicPr>
        <p:blipFill rotWithShape="1">
          <a:blip r:embed="rId2">
            <a:alphaModFix/>
          </a:blip>
          <a:srcRect/>
          <a:stretch/>
        </p:blipFill>
        <p:spPr>
          <a:xfrm>
            <a:off x="22526392" y="499638"/>
            <a:ext cx="1206564" cy="1119144"/>
          </a:xfrm>
          <a:prstGeom prst="rect">
            <a:avLst/>
          </a:prstGeom>
          <a:noFill/>
          <a:ln>
            <a:noFill/>
          </a:ln>
        </p:spPr>
      </p:pic>
      <p:sp>
        <p:nvSpPr>
          <p:cNvPr id="69" name="Google Shape;69;p51"/>
          <p:cNvSpPr txBox="1">
            <a:spLocks noGrp="1"/>
          </p:cNvSpPr>
          <p:nvPr>
            <p:ph type="sldNum" idx="12"/>
          </p:nvPr>
        </p:nvSpPr>
        <p:spPr>
          <a:xfrm>
            <a:off x="20150022" y="607218"/>
            <a:ext cx="607615" cy="599479"/>
          </a:xfrm>
          <a:prstGeom prst="rect">
            <a:avLst/>
          </a:prstGeom>
          <a:noFill/>
          <a:ln>
            <a:noFill/>
          </a:ln>
        </p:spPr>
        <p:txBody>
          <a:bodyPr spcFirstLastPara="1" wrap="square" lIns="71425" tIns="71425" rIns="71425" bIns="71425" anchor="t" anchorCtr="0">
            <a:spAutoFit/>
          </a:bodyPr>
          <a:lstStyle>
            <a:lvl1pPr marL="0" marR="0" lvl="0"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1pPr>
            <a:lvl2pPr marL="0" marR="0" lvl="1"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2pPr>
            <a:lvl3pPr marL="0" marR="0" lvl="2"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3pPr>
            <a:lvl4pPr marL="0" marR="0" lvl="3"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4pPr>
            <a:lvl5pPr marL="0" marR="0" lvl="4"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5pPr>
            <a:lvl6pPr marL="0" marR="0" lvl="5"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6pPr>
            <a:lvl7pPr marL="0" marR="0" lvl="6"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7pPr>
            <a:lvl8pPr marL="0" marR="0" lvl="7"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8pPr>
            <a:lvl9pPr marL="0" marR="0" lvl="8"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sz="2600">
              <a:solidFill>
                <a:srgbClr val="FFFFFF"/>
              </a:solidFill>
              <a:latin typeface="Lato"/>
              <a:ea typeface="Lato"/>
              <a:cs typeface="Lato"/>
              <a:sym typeface="Lato"/>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Cita">
  <p:cSld name="Cita">
    <p:bg>
      <p:bgPr>
        <a:solidFill>
          <a:srgbClr val="222222"/>
        </a:solidFill>
        <a:effectLst/>
      </p:bgPr>
    </p:bg>
    <p:spTree>
      <p:nvGrpSpPr>
        <p:cNvPr id="1" name="Shape 70"/>
        <p:cNvGrpSpPr/>
        <p:nvPr/>
      </p:nvGrpSpPr>
      <p:grpSpPr>
        <a:xfrm>
          <a:off x="0" y="0"/>
          <a:ext cx="0" cy="0"/>
          <a:chOff x="0" y="0"/>
          <a:chExt cx="0" cy="0"/>
        </a:xfrm>
      </p:grpSpPr>
      <p:sp>
        <p:nvSpPr>
          <p:cNvPr id="71" name="Google Shape;71;p52"/>
          <p:cNvSpPr/>
          <p:nvPr/>
        </p:nvSpPr>
        <p:spPr>
          <a:xfrm>
            <a:off x="2651239" y="3391949"/>
            <a:ext cx="18050307" cy="7823387"/>
          </a:xfrm>
          <a:custGeom>
            <a:avLst/>
            <a:gdLst/>
            <a:ahLst/>
            <a:cxnLst/>
            <a:rect l="l" t="t" r="r" b="b"/>
            <a:pathLst>
              <a:path w="21600" h="21600" extrusionOk="0">
                <a:moveTo>
                  <a:pt x="224" y="0"/>
                </a:moveTo>
                <a:cubicBezTo>
                  <a:pt x="100" y="0"/>
                  <a:pt x="0" y="232"/>
                  <a:pt x="0" y="516"/>
                </a:cubicBezTo>
                <a:lnTo>
                  <a:pt x="0" y="18789"/>
                </a:lnTo>
                <a:cubicBezTo>
                  <a:pt x="0" y="19073"/>
                  <a:pt x="100" y="19305"/>
                  <a:pt x="224" y="19305"/>
                </a:cubicBezTo>
                <a:lnTo>
                  <a:pt x="17228" y="19305"/>
                </a:lnTo>
                <a:lnTo>
                  <a:pt x="17850" y="21600"/>
                </a:lnTo>
                <a:lnTo>
                  <a:pt x="18471" y="19305"/>
                </a:lnTo>
                <a:lnTo>
                  <a:pt x="21376" y="19305"/>
                </a:lnTo>
                <a:cubicBezTo>
                  <a:pt x="21500" y="19305"/>
                  <a:pt x="21600" y="19073"/>
                  <a:pt x="21600" y="18789"/>
                </a:cubicBezTo>
                <a:lnTo>
                  <a:pt x="21600" y="516"/>
                </a:lnTo>
                <a:cubicBezTo>
                  <a:pt x="21600" y="232"/>
                  <a:pt x="21500" y="0"/>
                  <a:pt x="21376" y="0"/>
                </a:cubicBezTo>
                <a:lnTo>
                  <a:pt x="224" y="0"/>
                </a:lnTo>
                <a:close/>
              </a:path>
            </a:pathLst>
          </a:custGeom>
          <a:solidFill>
            <a:srgbClr val="FFC001"/>
          </a:solidFill>
          <a:ln>
            <a:noFill/>
          </a:ln>
        </p:spPr>
        <p:txBody>
          <a:bodyPr spcFirstLastPara="1" wrap="square" lIns="71425" tIns="71425" rIns="71425" bIns="71425" anchor="ctr" anchorCtr="0">
            <a:noAutofit/>
          </a:bodyPr>
          <a:lstStyle/>
          <a:p>
            <a:pPr marL="0" marR="0" lvl="0" indent="0" algn="ctr" rtl="0">
              <a:lnSpc>
                <a:spcPct val="80000"/>
              </a:lnSpc>
              <a:spcBef>
                <a:spcPts val="0"/>
              </a:spcBef>
              <a:spcAft>
                <a:spcPts val="0"/>
              </a:spcAft>
              <a:buClr>
                <a:srgbClr val="FFFFFF"/>
              </a:buClr>
              <a:buSzPts val="3800"/>
              <a:buFont typeface="Arial"/>
              <a:buNone/>
            </a:pPr>
            <a:endParaRPr sz="3800" b="1" i="0" u="none" strike="noStrike" cap="none">
              <a:solidFill>
                <a:srgbClr val="FFFFFF"/>
              </a:solidFill>
              <a:latin typeface="Arial"/>
              <a:ea typeface="Arial"/>
              <a:cs typeface="Arial"/>
              <a:sym typeface="Arial"/>
            </a:endParaRPr>
          </a:p>
        </p:txBody>
      </p:sp>
      <p:sp>
        <p:nvSpPr>
          <p:cNvPr id="72" name="Google Shape;72;p52"/>
          <p:cNvSpPr txBox="1">
            <a:spLocks noGrp="1"/>
          </p:cNvSpPr>
          <p:nvPr>
            <p:ph type="body" idx="1"/>
          </p:nvPr>
        </p:nvSpPr>
        <p:spPr>
          <a:xfrm>
            <a:off x="4298155" y="5275262"/>
            <a:ext cx="15787690" cy="1825236"/>
          </a:xfrm>
          <a:prstGeom prst="rect">
            <a:avLst/>
          </a:prstGeom>
          <a:noFill/>
          <a:ln>
            <a:noFill/>
          </a:ln>
        </p:spPr>
        <p:txBody>
          <a:bodyPr spcFirstLastPara="1" wrap="square" lIns="71425" tIns="71425" rIns="71425" bIns="71425" anchor="t" anchorCtr="0">
            <a:normAutofit/>
          </a:bodyPr>
          <a:lstStyle>
            <a:lvl1pPr marL="457200" lvl="0" indent="-228600" algn="l">
              <a:lnSpc>
                <a:spcPct val="80000"/>
              </a:lnSpc>
              <a:spcBef>
                <a:spcPts val="0"/>
              </a:spcBef>
              <a:spcAft>
                <a:spcPts val="0"/>
              </a:spcAft>
              <a:buClr>
                <a:srgbClr val="FFFFFF"/>
              </a:buClr>
              <a:buSzPts val="13200"/>
              <a:buFont typeface="Arial"/>
              <a:buNone/>
              <a:defRPr sz="13200" b="1" cap="none">
                <a:solidFill>
                  <a:srgbClr val="FFFFFF"/>
                </a:solidFill>
                <a:latin typeface="Arial"/>
                <a:ea typeface="Arial"/>
                <a:cs typeface="Arial"/>
                <a:sym typeface="Arial"/>
              </a:defRPr>
            </a:lvl1pPr>
            <a:lvl2pPr marL="914400" lvl="1" indent="-1108710" algn="l">
              <a:lnSpc>
                <a:spcPct val="80000"/>
              </a:lnSpc>
              <a:spcBef>
                <a:spcPts val="0"/>
              </a:spcBef>
              <a:spcAft>
                <a:spcPts val="0"/>
              </a:spcAft>
              <a:buClr>
                <a:srgbClr val="FFFFFF"/>
              </a:buClr>
              <a:buSzPts val="13860"/>
              <a:buFont typeface="Arial"/>
              <a:buChar char="▸"/>
              <a:defRPr sz="13200" b="1" cap="none">
                <a:solidFill>
                  <a:srgbClr val="FFFFFF"/>
                </a:solidFill>
                <a:latin typeface="Arial"/>
                <a:ea typeface="Arial"/>
                <a:cs typeface="Arial"/>
                <a:sym typeface="Arial"/>
              </a:defRPr>
            </a:lvl2pPr>
            <a:lvl3pPr marL="1371600" lvl="2" indent="-1108710" algn="l">
              <a:lnSpc>
                <a:spcPct val="80000"/>
              </a:lnSpc>
              <a:spcBef>
                <a:spcPts val="0"/>
              </a:spcBef>
              <a:spcAft>
                <a:spcPts val="0"/>
              </a:spcAft>
              <a:buClr>
                <a:srgbClr val="FFFFFF"/>
              </a:buClr>
              <a:buSzPts val="13860"/>
              <a:buFont typeface="Arial"/>
              <a:buChar char="▸"/>
              <a:defRPr sz="13200" b="1" cap="none">
                <a:solidFill>
                  <a:srgbClr val="FFFFFF"/>
                </a:solidFill>
                <a:latin typeface="Arial"/>
                <a:ea typeface="Arial"/>
                <a:cs typeface="Arial"/>
                <a:sym typeface="Arial"/>
              </a:defRPr>
            </a:lvl3pPr>
            <a:lvl4pPr marL="1828800" lvl="3" indent="-1108710" algn="l">
              <a:lnSpc>
                <a:spcPct val="80000"/>
              </a:lnSpc>
              <a:spcBef>
                <a:spcPts val="0"/>
              </a:spcBef>
              <a:spcAft>
                <a:spcPts val="0"/>
              </a:spcAft>
              <a:buClr>
                <a:srgbClr val="FFFFFF"/>
              </a:buClr>
              <a:buSzPts val="13860"/>
              <a:buFont typeface="Arial"/>
              <a:buChar char="▸"/>
              <a:defRPr sz="13200" b="1" cap="none">
                <a:solidFill>
                  <a:srgbClr val="FFFFFF"/>
                </a:solidFill>
                <a:latin typeface="Arial"/>
                <a:ea typeface="Arial"/>
                <a:cs typeface="Arial"/>
                <a:sym typeface="Arial"/>
              </a:defRPr>
            </a:lvl4pPr>
            <a:lvl5pPr marL="2286000" lvl="4" indent="-1108710" algn="l">
              <a:lnSpc>
                <a:spcPct val="80000"/>
              </a:lnSpc>
              <a:spcBef>
                <a:spcPts val="0"/>
              </a:spcBef>
              <a:spcAft>
                <a:spcPts val="0"/>
              </a:spcAft>
              <a:buClr>
                <a:srgbClr val="FFFFFF"/>
              </a:buClr>
              <a:buSzPts val="13860"/>
              <a:buFont typeface="Arial"/>
              <a:buChar char="▸"/>
              <a:defRPr sz="13200" b="1" cap="none">
                <a:solidFill>
                  <a:srgbClr val="FFFFFF"/>
                </a:solidFill>
                <a:latin typeface="Arial"/>
                <a:ea typeface="Arial"/>
                <a:cs typeface="Arial"/>
                <a:sym typeface="Arial"/>
              </a:defRPr>
            </a:lvl5pPr>
            <a:lvl6pPr marL="2743200" lvl="5" indent="-444500" algn="l">
              <a:lnSpc>
                <a:spcPct val="115000"/>
              </a:lnSpc>
              <a:spcBef>
                <a:spcPts val="0"/>
              </a:spcBef>
              <a:spcAft>
                <a:spcPts val="0"/>
              </a:spcAft>
              <a:buSzPts val="3400"/>
              <a:buChar char="■"/>
              <a:defRPr/>
            </a:lvl6pPr>
            <a:lvl7pPr marL="3200400" lvl="6" indent="-444500" algn="l">
              <a:lnSpc>
                <a:spcPct val="115000"/>
              </a:lnSpc>
              <a:spcBef>
                <a:spcPts val="0"/>
              </a:spcBef>
              <a:spcAft>
                <a:spcPts val="0"/>
              </a:spcAft>
              <a:buSzPts val="3400"/>
              <a:buChar char="●"/>
              <a:defRPr/>
            </a:lvl7pPr>
            <a:lvl8pPr marL="3657600" lvl="7" indent="-444500" algn="l">
              <a:lnSpc>
                <a:spcPct val="115000"/>
              </a:lnSpc>
              <a:spcBef>
                <a:spcPts val="0"/>
              </a:spcBef>
              <a:spcAft>
                <a:spcPts val="0"/>
              </a:spcAft>
              <a:buSzPts val="3400"/>
              <a:buChar char="○"/>
              <a:defRPr/>
            </a:lvl8pPr>
            <a:lvl9pPr marL="4114800" lvl="8" indent="-444500" algn="l">
              <a:lnSpc>
                <a:spcPct val="115000"/>
              </a:lnSpc>
              <a:spcBef>
                <a:spcPts val="0"/>
              </a:spcBef>
              <a:spcAft>
                <a:spcPts val="0"/>
              </a:spcAft>
              <a:buSzPts val="3400"/>
              <a:buChar char="■"/>
              <a:defRPr/>
            </a:lvl9pPr>
          </a:lstStyle>
          <a:p>
            <a:endParaRPr/>
          </a:p>
        </p:txBody>
      </p:sp>
      <p:pic>
        <p:nvPicPr>
          <p:cNvPr id="73" name="Google Shape;73;p52" descr="Imagen"/>
          <p:cNvPicPr preferRelativeResize="0"/>
          <p:nvPr/>
        </p:nvPicPr>
        <p:blipFill rotWithShape="1">
          <a:blip r:embed="rId2">
            <a:alphaModFix/>
          </a:blip>
          <a:srcRect/>
          <a:stretch/>
        </p:blipFill>
        <p:spPr>
          <a:xfrm>
            <a:off x="22526392" y="499638"/>
            <a:ext cx="1206564" cy="1119144"/>
          </a:xfrm>
          <a:prstGeom prst="rect">
            <a:avLst/>
          </a:prstGeom>
          <a:noFill/>
          <a:ln>
            <a:noFill/>
          </a:ln>
        </p:spPr>
      </p:pic>
      <p:sp>
        <p:nvSpPr>
          <p:cNvPr id="74" name="Google Shape;74;p52"/>
          <p:cNvSpPr txBox="1">
            <a:spLocks noGrp="1"/>
          </p:cNvSpPr>
          <p:nvPr>
            <p:ph type="sldNum" idx="12"/>
          </p:nvPr>
        </p:nvSpPr>
        <p:spPr>
          <a:xfrm>
            <a:off x="20150022" y="607218"/>
            <a:ext cx="607615" cy="599479"/>
          </a:xfrm>
          <a:prstGeom prst="rect">
            <a:avLst/>
          </a:prstGeom>
          <a:noFill/>
          <a:ln>
            <a:noFill/>
          </a:ln>
        </p:spPr>
        <p:txBody>
          <a:bodyPr spcFirstLastPara="1" wrap="square" lIns="71425" tIns="71425" rIns="71425" bIns="71425" anchor="t" anchorCtr="0">
            <a:spAutoFit/>
          </a:bodyPr>
          <a:lstStyle>
            <a:lvl1pPr marL="0" marR="0" lvl="0"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1pPr>
            <a:lvl2pPr marL="0" marR="0" lvl="1"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2pPr>
            <a:lvl3pPr marL="0" marR="0" lvl="2"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3pPr>
            <a:lvl4pPr marL="0" marR="0" lvl="3"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4pPr>
            <a:lvl5pPr marL="0" marR="0" lvl="4"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5pPr>
            <a:lvl6pPr marL="0" marR="0" lvl="5"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6pPr>
            <a:lvl7pPr marL="0" marR="0" lvl="6"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7pPr>
            <a:lvl8pPr marL="0" marR="0" lvl="7"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8pPr>
            <a:lvl9pPr marL="0" marR="0" lvl="8"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sz="2600">
              <a:solidFill>
                <a:srgbClr val="FFFFFF"/>
              </a:solidFill>
              <a:latin typeface="Lato"/>
              <a:ea typeface="Lato"/>
              <a:cs typeface="Lato"/>
              <a:sym typeface="Lato"/>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En blanco">
  <p:cSld name="En blanco">
    <p:bg>
      <p:bgPr>
        <a:solidFill>
          <a:srgbClr val="222222"/>
        </a:solidFill>
        <a:effectLst/>
      </p:bgPr>
    </p:bg>
    <p:spTree>
      <p:nvGrpSpPr>
        <p:cNvPr id="1" name="Shape 75"/>
        <p:cNvGrpSpPr/>
        <p:nvPr/>
      </p:nvGrpSpPr>
      <p:grpSpPr>
        <a:xfrm>
          <a:off x="0" y="0"/>
          <a:ext cx="0" cy="0"/>
          <a:chOff x="0" y="0"/>
          <a:chExt cx="0" cy="0"/>
        </a:xfrm>
      </p:grpSpPr>
      <p:pic>
        <p:nvPicPr>
          <p:cNvPr id="76" name="Google Shape;76;p53" descr="Imagen"/>
          <p:cNvPicPr preferRelativeResize="0"/>
          <p:nvPr/>
        </p:nvPicPr>
        <p:blipFill rotWithShape="1">
          <a:blip r:embed="rId2">
            <a:alphaModFix/>
          </a:blip>
          <a:srcRect/>
          <a:stretch/>
        </p:blipFill>
        <p:spPr>
          <a:xfrm>
            <a:off x="22526392" y="499638"/>
            <a:ext cx="1206564" cy="1119144"/>
          </a:xfrm>
          <a:prstGeom prst="rect">
            <a:avLst/>
          </a:prstGeom>
          <a:noFill/>
          <a:ln>
            <a:noFill/>
          </a:ln>
        </p:spPr>
      </p:pic>
      <p:sp>
        <p:nvSpPr>
          <p:cNvPr id="77" name="Google Shape;77;p53"/>
          <p:cNvSpPr txBox="1">
            <a:spLocks noGrp="1"/>
          </p:cNvSpPr>
          <p:nvPr>
            <p:ph type="sldNum" idx="12"/>
          </p:nvPr>
        </p:nvSpPr>
        <p:spPr>
          <a:xfrm>
            <a:off x="20150022" y="607218"/>
            <a:ext cx="607615" cy="599479"/>
          </a:xfrm>
          <a:prstGeom prst="rect">
            <a:avLst/>
          </a:prstGeom>
          <a:noFill/>
          <a:ln>
            <a:noFill/>
          </a:ln>
        </p:spPr>
        <p:txBody>
          <a:bodyPr spcFirstLastPara="1" wrap="square" lIns="71425" tIns="71425" rIns="71425" bIns="71425" anchor="t" anchorCtr="0">
            <a:spAutoFit/>
          </a:bodyPr>
          <a:lstStyle>
            <a:lvl1pPr marL="0" marR="0" lvl="0"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1pPr>
            <a:lvl2pPr marL="0" marR="0" lvl="1"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2pPr>
            <a:lvl3pPr marL="0" marR="0" lvl="2"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3pPr>
            <a:lvl4pPr marL="0" marR="0" lvl="3"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4pPr>
            <a:lvl5pPr marL="0" marR="0" lvl="4"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5pPr>
            <a:lvl6pPr marL="0" marR="0" lvl="5"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6pPr>
            <a:lvl7pPr marL="0" marR="0" lvl="6"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7pPr>
            <a:lvl8pPr marL="0" marR="0" lvl="7"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8pPr>
            <a:lvl9pPr marL="0" marR="0" lvl="8"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sz="2600">
              <a:solidFill>
                <a:srgbClr val="FFFFFF"/>
              </a:solidFill>
              <a:latin typeface="Lato"/>
              <a:ea typeface="Lato"/>
              <a:cs typeface="Lato"/>
              <a:sym typeface="Lato"/>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En blanco 0">
  <p:cSld name="En blanco 0">
    <p:bg>
      <p:bgPr>
        <a:solidFill>
          <a:srgbClr val="BB3430"/>
        </a:solidFill>
        <a:effectLst/>
      </p:bgPr>
    </p:bg>
    <p:spTree>
      <p:nvGrpSpPr>
        <p:cNvPr id="1" name="Shape 78"/>
        <p:cNvGrpSpPr/>
        <p:nvPr/>
      </p:nvGrpSpPr>
      <p:grpSpPr>
        <a:xfrm>
          <a:off x="0" y="0"/>
          <a:ext cx="0" cy="0"/>
          <a:chOff x="0" y="0"/>
          <a:chExt cx="0" cy="0"/>
        </a:xfrm>
      </p:grpSpPr>
      <p:sp>
        <p:nvSpPr>
          <p:cNvPr id="79" name="Google Shape;79;p54"/>
          <p:cNvSpPr txBox="1">
            <a:spLocks noGrp="1"/>
          </p:cNvSpPr>
          <p:nvPr>
            <p:ph type="sldNum" idx="12"/>
          </p:nvPr>
        </p:nvSpPr>
        <p:spPr>
          <a:xfrm>
            <a:off x="20150022" y="607218"/>
            <a:ext cx="607615" cy="599479"/>
          </a:xfrm>
          <a:prstGeom prst="rect">
            <a:avLst/>
          </a:prstGeom>
          <a:noFill/>
          <a:ln>
            <a:noFill/>
          </a:ln>
        </p:spPr>
        <p:txBody>
          <a:bodyPr spcFirstLastPara="1" wrap="square" lIns="71425" tIns="71425" rIns="71425" bIns="71425" anchor="t" anchorCtr="0">
            <a:spAutoFit/>
          </a:bodyPr>
          <a:lstStyle>
            <a:lvl1pPr marL="0" marR="0" lvl="0"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1pPr>
            <a:lvl2pPr marL="0" marR="0" lvl="1"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2pPr>
            <a:lvl3pPr marL="0" marR="0" lvl="2"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3pPr>
            <a:lvl4pPr marL="0" marR="0" lvl="3"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4pPr>
            <a:lvl5pPr marL="0" marR="0" lvl="4"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5pPr>
            <a:lvl6pPr marL="0" marR="0" lvl="5"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6pPr>
            <a:lvl7pPr marL="0" marR="0" lvl="6"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7pPr>
            <a:lvl8pPr marL="0" marR="0" lvl="7"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8pPr>
            <a:lvl9pPr marL="0" marR="0" lvl="8"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sz="2600">
              <a:solidFill>
                <a:srgbClr val="FFFFFF"/>
              </a:solidFill>
              <a:latin typeface="Lato"/>
              <a:ea typeface="Lato"/>
              <a:cs typeface="Lato"/>
              <a:sym typeface="Lato"/>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Negro sin logo">
  <p:cSld name="Negro sin logo">
    <p:bg>
      <p:bgPr>
        <a:solidFill>
          <a:srgbClr val="222222"/>
        </a:solidFill>
        <a:effectLst/>
      </p:bgPr>
    </p:bg>
    <p:spTree>
      <p:nvGrpSpPr>
        <p:cNvPr id="1" name="Shape 80"/>
        <p:cNvGrpSpPr/>
        <p:nvPr/>
      </p:nvGrpSpPr>
      <p:grpSpPr>
        <a:xfrm>
          <a:off x="0" y="0"/>
          <a:ext cx="0" cy="0"/>
          <a:chOff x="0" y="0"/>
          <a:chExt cx="0" cy="0"/>
        </a:xfrm>
      </p:grpSpPr>
      <p:sp>
        <p:nvSpPr>
          <p:cNvPr id="81" name="Google Shape;81;p55"/>
          <p:cNvSpPr txBox="1">
            <a:spLocks noGrp="1"/>
          </p:cNvSpPr>
          <p:nvPr>
            <p:ph type="sldNum" idx="12"/>
          </p:nvPr>
        </p:nvSpPr>
        <p:spPr>
          <a:xfrm>
            <a:off x="20150022" y="607218"/>
            <a:ext cx="607615" cy="599479"/>
          </a:xfrm>
          <a:prstGeom prst="rect">
            <a:avLst/>
          </a:prstGeom>
          <a:noFill/>
          <a:ln>
            <a:noFill/>
          </a:ln>
        </p:spPr>
        <p:txBody>
          <a:bodyPr spcFirstLastPara="1" wrap="square" lIns="71425" tIns="71425" rIns="71425" bIns="71425" anchor="t" anchorCtr="0">
            <a:spAutoFit/>
          </a:bodyPr>
          <a:lstStyle>
            <a:lvl1pPr marL="0" marR="0" lvl="0"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1pPr>
            <a:lvl2pPr marL="0" marR="0" lvl="1"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2pPr>
            <a:lvl3pPr marL="0" marR="0" lvl="2"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3pPr>
            <a:lvl4pPr marL="0" marR="0" lvl="3"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4pPr>
            <a:lvl5pPr marL="0" marR="0" lvl="4"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5pPr>
            <a:lvl6pPr marL="0" marR="0" lvl="5"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6pPr>
            <a:lvl7pPr marL="0" marR="0" lvl="6"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7pPr>
            <a:lvl8pPr marL="0" marR="0" lvl="7"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8pPr>
            <a:lvl9pPr marL="0" marR="0" lvl="8"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sz="2600">
              <a:solidFill>
                <a:srgbClr val="FFFFFF"/>
              </a:solidFill>
              <a:latin typeface="Lato"/>
              <a:ea typeface="Lato"/>
              <a:cs typeface="Lato"/>
              <a:sym typeface="Lato"/>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En blanco alt.">
  <p:cSld name="En blanco alt.">
    <p:spTree>
      <p:nvGrpSpPr>
        <p:cNvPr id="1" name="Shape 82"/>
        <p:cNvGrpSpPr/>
        <p:nvPr/>
      </p:nvGrpSpPr>
      <p:grpSpPr>
        <a:xfrm>
          <a:off x="0" y="0"/>
          <a:ext cx="0" cy="0"/>
          <a:chOff x="0" y="0"/>
          <a:chExt cx="0" cy="0"/>
        </a:xfrm>
      </p:grpSpPr>
      <p:pic>
        <p:nvPicPr>
          <p:cNvPr id="83" name="Google Shape;83;p56" descr="Imagen"/>
          <p:cNvPicPr preferRelativeResize="0"/>
          <p:nvPr/>
        </p:nvPicPr>
        <p:blipFill rotWithShape="1">
          <a:blip r:embed="rId2">
            <a:alphaModFix/>
          </a:blip>
          <a:srcRect/>
          <a:stretch/>
        </p:blipFill>
        <p:spPr>
          <a:xfrm>
            <a:off x="910080" y="1920607"/>
            <a:ext cx="374640" cy="524268"/>
          </a:xfrm>
          <a:prstGeom prst="rect">
            <a:avLst/>
          </a:prstGeom>
          <a:noFill/>
          <a:ln>
            <a:noFill/>
          </a:ln>
        </p:spPr>
      </p:pic>
      <p:pic>
        <p:nvPicPr>
          <p:cNvPr id="84" name="Google Shape;84;p56" descr="Imagen"/>
          <p:cNvPicPr preferRelativeResize="0"/>
          <p:nvPr/>
        </p:nvPicPr>
        <p:blipFill rotWithShape="1">
          <a:blip r:embed="rId3">
            <a:alphaModFix/>
          </a:blip>
          <a:srcRect/>
          <a:stretch/>
        </p:blipFill>
        <p:spPr>
          <a:xfrm>
            <a:off x="22424011" y="708742"/>
            <a:ext cx="1172978" cy="1604545"/>
          </a:xfrm>
          <a:prstGeom prst="rect">
            <a:avLst/>
          </a:prstGeom>
          <a:noFill/>
          <a:ln>
            <a:noFill/>
          </a:ln>
          <a:effectLst>
            <a:outerShdw blurRad="254000" dist="127000" dir="5400000" rotWithShape="0">
              <a:srgbClr val="000000">
                <a:alpha val="68235"/>
              </a:srgbClr>
            </a:outerShdw>
          </a:effectLst>
        </p:spPr>
      </p:pic>
      <p:sp>
        <p:nvSpPr>
          <p:cNvPr id="85" name="Google Shape;85;p56"/>
          <p:cNvSpPr txBox="1">
            <a:spLocks noGrp="1"/>
          </p:cNvSpPr>
          <p:nvPr>
            <p:ph type="sldNum" idx="12"/>
          </p:nvPr>
        </p:nvSpPr>
        <p:spPr>
          <a:xfrm>
            <a:off x="20150022" y="607218"/>
            <a:ext cx="607615" cy="599479"/>
          </a:xfrm>
          <a:prstGeom prst="rect">
            <a:avLst/>
          </a:prstGeom>
          <a:noFill/>
          <a:ln>
            <a:noFill/>
          </a:ln>
        </p:spPr>
        <p:txBody>
          <a:bodyPr spcFirstLastPara="1" wrap="square" lIns="71425" tIns="71425" rIns="71425" bIns="71425" anchor="t" anchorCtr="0">
            <a:spAutoFit/>
          </a:bodyPr>
          <a:lstStyle>
            <a:lvl1pPr marL="0" marR="0" lvl="0"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1pPr>
            <a:lvl2pPr marL="0" marR="0" lvl="1"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2pPr>
            <a:lvl3pPr marL="0" marR="0" lvl="2"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3pPr>
            <a:lvl4pPr marL="0" marR="0" lvl="3"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4pPr>
            <a:lvl5pPr marL="0" marR="0" lvl="4"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5pPr>
            <a:lvl6pPr marL="0" marR="0" lvl="5"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6pPr>
            <a:lvl7pPr marL="0" marR="0" lvl="6"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7pPr>
            <a:lvl8pPr marL="0" marR="0" lvl="7"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8pPr>
            <a:lvl9pPr marL="0" marR="0" lvl="8"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sz="2600">
              <a:solidFill>
                <a:srgbClr val="FFFFFF"/>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BLANK 0" type="tx">
  <p:cSld name="TITLE_AND_BODY">
    <p:spTree>
      <p:nvGrpSpPr>
        <p:cNvPr id="1" name="Shape 17"/>
        <p:cNvGrpSpPr/>
        <p:nvPr/>
      </p:nvGrpSpPr>
      <p:grpSpPr>
        <a:xfrm>
          <a:off x="0" y="0"/>
          <a:ext cx="0" cy="0"/>
          <a:chOff x="0" y="0"/>
          <a:chExt cx="0" cy="0"/>
        </a:xfrm>
      </p:grpSpPr>
      <p:sp>
        <p:nvSpPr>
          <p:cNvPr id="18" name="Google Shape;18;p41"/>
          <p:cNvSpPr txBox="1">
            <a:spLocks noGrp="1"/>
          </p:cNvSpPr>
          <p:nvPr>
            <p:ph type="sldNum" idx="12"/>
          </p:nvPr>
        </p:nvSpPr>
        <p:spPr>
          <a:xfrm>
            <a:off x="23359094" y="12750420"/>
            <a:ext cx="867582" cy="881299"/>
          </a:xfrm>
          <a:prstGeom prst="rect">
            <a:avLst/>
          </a:prstGeom>
          <a:noFill/>
          <a:ln>
            <a:noFill/>
          </a:ln>
        </p:spPr>
        <p:txBody>
          <a:bodyPr spcFirstLastPara="1" wrap="square" lIns="243775" tIns="243775" rIns="243775" bIns="243775" anchor="ctr" anchorCtr="0">
            <a:spAutoFit/>
          </a:bodyPr>
          <a:lstStyle>
            <a:lvl1pPr marL="0" marR="0" lvl="0"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1pPr>
            <a:lvl2pPr marL="0" marR="0" lvl="1"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2pPr>
            <a:lvl3pPr marL="0" marR="0" lvl="2"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3pPr>
            <a:lvl4pPr marL="0" marR="0" lvl="3"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4pPr>
            <a:lvl5pPr marL="0" marR="0" lvl="4"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5pPr>
            <a:lvl6pPr marL="0" marR="0" lvl="5"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6pPr>
            <a:lvl7pPr marL="0" marR="0" lvl="6"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7pPr>
            <a:lvl8pPr marL="0" marR="0" lvl="7"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8pPr>
            <a:lvl9pPr marL="0" marR="0" lvl="8"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‹Nº›</a:t>
            </a:fld>
            <a:endParaRPr>
              <a:solidFill>
                <a:srgbClr val="FFFFFF"/>
              </a:solidFil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main">
  <p:cSld name="main">
    <p:bg>
      <p:bgPr>
        <a:solidFill>
          <a:srgbClr val="D4D4D4"/>
        </a:solidFill>
        <a:effectLst/>
      </p:bgPr>
    </p:bg>
    <p:spTree>
      <p:nvGrpSpPr>
        <p:cNvPr id="1" name="Shape 86"/>
        <p:cNvGrpSpPr/>
        <p:nvPr/>
      </p:nvGrpSpPr>
      <p:grpSpPr>
        <a:xfrm>
          <a:off x="0" y="0"/>
          <a:ext cx="0" cy="0"/>
          <a:chOff x="0" y="0"/>
          <a:chExt cx="0" cy="0"/>
        </a:xfrm>
      </p:grpSpPr>
      <p:sp>
        <p:nvSpPr>
          <p:cNvPr id="87" name="Google Shape;87;p57"/>
          <p:cNvSpPr/>
          <p:nvPr/>
        </p:nvSpPr>
        <p:spPr>
          <a:xfrm>
            <a:off x="3476625" y="428624"/>
            <a:ext cx="17430749" cy="12876612"/>
          </a:xfrm>
          <a:prstGeom prst="rect">
            <a:avLst/>
          </a:prstGeom>
          <a:solidFill>
            <a:srgbClr val="474645"/>
          </a:solid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200"/>
              <a:buFont typeface="Helvetica Neue Light"/>
              <a:buNone/>
            </a:pPr>
            <a:endParaRPr sz="3200" b="0" i="0" u="none" strike="noStrike" cap="none">
              <a:solidFill>
                <a:srgbClr val="FFFFFF"/>
              </a:solidFill>
              <a:latin typeface="Helvetica Neue Light"/>
              <a:ea typeface="Helvetica Neue Light"/>
              <a:cs typeface="Helvetica Neue Light"/>
              <a:sym typeface="Helvetica Neue Light"/>
            </a:endParaRPr>
          </a:p>
        </p:txBody>
      </p:sp>
      <p:sp>
        <p:nvSpPr>
          <p:cNvPr id="88" name="Google Shape;88;p57"/>
          <p:cNvSpPr/>
          <p:nvPr/>
        </p:nvSpPr>
        <p:spPr>
          <a:xfrm>
            <a:off x="3476625" y="428624"/>
            <a:ext cx="17430749" cy="2625331"/>
          </a:xfrm>
          <a:prstGeom prst="rect">
            <a:avLst/>
          </a:prstGeom>
          <a:solidFill>
            <a:srgbClr val="EA2D3C"/>
          </a:solid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4200"/>
              <a:buFont typeface="Gill Sans"/>
              <a:buNone/>
            </a:pPr>
            <a:endParaRPr sz="4200" b="0" i="0" u="none" strike="noStrike" cap="none">
              <a:solidFill>
                <a:srgbClr val="FFFFFF"/>
              </a:solidFill>
              <a:latin typeface="Gill Sans"/>
              <a:ea typeface="Gill Sans"/>
              <a:cs typeface="Gill Sans"/>
              <a:sym typeface="Gill Sans"/>
            </a:endParaRPr>
          </a:p>
        </p:txBody>
      </p:sp>
      <p:sp>
        <p:nvSpPr>
          <p:cNvPr id="89" name="Google Shape;89;p57"/>
          <p:cNvSpPr/>
          <p:nvPr/>
        </p:nvSpPr>
        <p:spPr>
          <a:xfrm>
            <a:off x="2763941" y="-10783311"/>
            <a:ext cx="18859501" cy="11215689"/>
          </a:xfrm>
          <a:prstGeom prst="rect">
            <a:avLst/>
          </a:prstGeom>
          <a:solidFill>
            <a:srgbClr val="D4D4D4"/>
          </a:solid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4200"/>
              <a:buFont typeface="Gill Sans"/>
              <a:buNone/>
            </a:pPr>
            <a:endParaRPr sz="4200" b="0" i="0" u="none" strike="noStrike" cap="none">
              <a:solidFill>
                <a:srgbClr val="FFFFFF"/>
              </a:solidFill>
              <a:latin typeface="Gill Sans"/>
              <a:ea typeface="Gill Sans"/>
              <a:cs typeface="Gill Sans"/>
              <a:sym typeface="Gill Sans"/>
            </a:endParaRPr>
          </a:p>
        </p:txBody>
      </p:sp>
      <p:sp>
        <p:nvSpPr>
          <p:cNvPr id="90" name="Google Shape;90;p57"/>
          <p:cNvSpPr txBox="1">
            <a:spLocks noGrp="1"/>
          </p:cNvSpPr>
          <p:nvPr>
            <p:ph type="title"/>
          </p:nvPr>
        </p:nvSpPr>
        <p:spPr>
          <a:xfrm>
            <a:off x="3887389" y="428625"/>
            <a:ext cx="16609222" cy="2625330"/>
          </a:xfrm>
          <a:prstGeom prst="rect">
            <a:avLst/>
          </a:prstGeom>
          <a:noFill/>
          <a:ln>
            <a:noFill/>
          </a:ln>
        </p:spPr>
        <p:txBody>
          <a:bodyPr spcFirstLastPara="1" wrap="square" lIns="71425" tIns="71425" rIns="71425" bIns="71425" anchor="b" anchorCtr="0">
            <a:normAutofit/>
          </a:bodyPr>
          <a:lstStyle>
            <a:lvl1pPr lvl="0" algn="l">
              <a:lnSpc>
                <a:spcPct val="100000"/>
              </a:lnSpc>
              <a:spcBef>
                <a:spcPts val="0"/>
              </a:spcBef>
              <a:spcAft>
                <a:spcPts val="0"/>
              </a:spcAft>
              <a:buClr>
                <a:srgbClr val="FFFFFF"/>
              </a:buClr>
              <a:buSzPts val="9000"/>
              <a:buFont typeface="Helvetica Neue"/>
              <a:buNone/>
              <a:defRPr sz="9000" b="0">
                <a:latin typeface="Helvetica Neue"/>
                <a:ea typeface="Helvetica Neue"/>
                <a:cs typeface="Helvetica Neue"/>
                <a:sym typeface="Helvetica Neue"/>
              </a:defRPr>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a:endParaRPr/>
          </a:p>
        </p:txBody>
      </p:sp>
      <p:sp>
        <p:nvSpPr>
          <p:cNvPr id="91" name="Google Shape;91;p57"/>
          <p:cNvSpPr txBox="1">
            <a:spLocks noGrp="1"/>
          </p:cNvSpPr>
          <p:nvPr>
            <p:ph type="body" idx="1"/>
          </p:nvPr>
        </p:nvSpPr>
        <p:spPr>
          <a:xfrm>
            <a:off x="3905250" y="3482578"/>
            <a:ext cx="16609220" cy="9394033"/>
          </a:xfrm>
          <a:prstGeom prst="rect">
            <a:avLst/>
          </a:prstGeom>
          <a:noFill/>
          <a:ln>
            <a:noFill/>
          </a:ln>
        </p:spPr>
        <p:txBody>
          <a:bodyPr spcFirstLastPara="1" wrap="square" lIns="71425" tIns="71425" rIns="71425" bIns="71425" anchor="t" anchorCtr="0">
            <a:normAutofit/>
          </a:bodyPr>
          <a:lstStyle>
            <a:lvl1pPr marL="457200" lvl="0" indent="-228600" algn="l">
              <a:lnSpc>
                <a:spcPct val="90000"/>
              </a:lnSpc>
              <a:spcBef>
                <a:spcPts val="800"/>
              </a:spcBef>
              <a:spcAft>
                <a:spcPts val="0"/>
              </a:spcAft>
              <a:buClr>
                <a:srgbClr val="EA2D3C"/>
              </a:buClr>
              <a:buSzPts val="4200"/>
              <a:buFont typeface="Helvetica Neue"/>
              <a:buNone/>
              <a:defRPr sz="4200">
                <a:solidFill>
                  <a:srgbClr val="EA2D3C"/>
                </a:solidFill>
                <a:latin typeface="Helvetica Neue"/>
                <a:ea typeface="Helvetica Neue"/>
                <a:cs typeface="Helvetica Neue"/>
                <a:sym typeface="Helvetica Neue"/>
              </a:defRPr>
            </a:lvl1pPr>
            <a:lvl2pPr marL="914400" lvl="1" indent="-228600" algn="l">
              <a:lnSpc>
                <a:spcPct val="90000"/>
              </a:lnSpc>
              <a:spcBef>
                <a:spcPts val="800"/>
              </a:spcBef>
              <a:spcAft>
                <a:spcPts val="0"/>
              </a:spcAft>
              <a:buClr>
                <a:srgbClr val="EA2D3C"/>
              </a:buClr>
              <a:buSzPts val="4200"/>
              <a:buFont typeface="Helvetica Neue"/>
              <a:buNone/>
              <a:defRPr sz="4200">
                <a:solidFill>
                  <a:srgbClr val="EA2D3C"/>
                </a:solidFill>
                <a:latin typeface="Helvetica Neue"/>
                <a:ea typeface="Helvetica Neue"/>
                <a:cs typeface="Helvetica Neue"/>
                <a:sym typeface="Helvetica Neue"/>
              </a:defRPr>
            </a:lvl2pPr>
            <a:lvl3pPr marL="1371600" lvl="2" indent="-228600" algn="l">
              <a:lnSpc>
                <a:spcPct val="90000"/>
              </a:lnSpc>
              <a:spcBef>
                <a:spcPts val="800"/>
              </a:spcBef>
              <a:spcAft>
                <a:spcPts val="0"/>
              </a:spcAft>
              <a:buClr>
                <a:srgbClr val="EA2D3C"/>
              </a:buClr>
              <a:buSzPts val="4200"/>
              <a:buFont typeface="Helvetica Neue"/>
              <a:buNone/>
              <a:defRPr sz="4200">
                <a:solidFill>
                  <a:srgbClr val="EA2D3C"/>
                </a:solidFill>
                <a:latin typeface="Helvetica Neue"/>
                <a:ea typeface="Helvetica Neue"/>
                <a:cs typeface="Helvetica Neue"/>
                <a:sym typeface="Helvetica Neue"/>
              </a:defRPr>
            </a:lvl3pPr>
            <a:lvl4pPr marL="1828800" lvl="3" indent="-228600" algn="l">
              <a:lnSpc>
                <a:spcPct val="90000"/>
              </a:lnSpc>
              <a:spcBef>
                <a:spcPts val="800"/>
              </a:spcBef>
              <a:spcAft>
                <a:spcPts val="0"/>
              </a:spcAft>
              <a:buClr>
                <a:srgbClr val="EA2D3C"/>
              </a:buClr>
              <a:buSzPts val="4200"/>
              <a:buFont typeface="Helvetica Neue"/>
              <a:buNone/>
              <a:defRPr sz="4200">
                <a:solidFill>
                  <a:srgbClr val="EA2D3C"/>
                </a:solidFill>
                <a:latin typeface="Helvetica Neue"/>
                <a:ea typeface="Helvetica Neue"/>
                <a:cs typeface="Helvetica Neue"/>
                <a:sym typeface="Helvetica Neue"/>
              </a:defRPr>
            </a:lvl4pPr>
            <a:lvl5pPr marL="2286000" lvl="4" indent="-495300" algn="l">
              <a:lnSpc>
                <a:spcPct val="90000"/>
              </a:lnSpc>
              <a:spcBef>
                <a:spcPts val="800"/>
              </a:spcBef>
              <a:spcAft>
                <a:spcPts val="0"/>
              </a:spcAft>
              <a:buClr>
                <a:srgbClr val="EA2D3C"/>
              </a:buClr>
              <a:buSzPts val="4200"/>
              <a:buFont typeface="Helvetica Neue"/>
              <a:buChar char="—"/>
              <a:defRPr sz="4200">
                <a:solidFill>
                  <a:srgbClr val="EA2D3C"/>
                </a:solidFill>
                <a:latin typeface="Helvetica Neue"/>
                <a:ea typeface="Helvetica Neue"/>
                <a:cs typeface="Helvetica Neue"/>
                <a:sym typeface="Helvetica Neue"/>
              </a:defRPr>
            </a:lvl5pPr>
            <a:lvl6pPr marL="2743200" lvl="5" indent="-444500" algn="l">
              <a:lnSpc>
                <a:spcPct val="115000"/>
              </a:lnSpc>
              <a:spcBef>
                <a:spcPts val="0"/>
              </a:spcBef>
              <a:spcAft>
                <a:spcPts val="0"/>
              </a:spcAft>
              <a:buSzPts val="3400"/>
              <a:buChar char="■"/>
              <a:defRPr/>
            </a:lvl6pPr>
            <a:lvl7pPr marL="3200400" lvl="6" indent="-444500" algn="l">
              <a:lnSpc>
                <a:spcPct val="115000"/>
              </a:lnSpc>
              <a:spcBef>
                <a:spcPts val="0"/>
              </a:spcBef>
              <a:spcAft>
                <a:spcPts val="0"/>
              </a:spcAft>
              <a:buSzPts val="3400"/>
              <a:buChar char="●"/>
              <a:defRPr/>
            </a:lvl7pPr>
            <a:lvl8pPr marL="3657600" lvl="7" indent="-444500" algn="l">
              <a:lnSpc>
                <a:spcPct val="115000"/>
              </a:lnSpc>
              <a:spcBef>
                <a:spcPts val="0"/>
              </a:spcBef>
              <a:spcAft>
                <a:spcPts val="0"/>
              </a:spcAft>
              <a:buSzPts val="3400"/>
              <a:buChar char="○"/>
              <a:defRPr/>
            </a:lvl8pPr>
            <a:lvl9pPr marL="4114800" lvl="8" indent="-444500" algn="l">
              <a:lnSpc>
                <a:spcPct val="115000"/>
              </a:lnSpc>
              <a:spcBef>
                <a:spcPts val="0"/>
              </a:spcBef>
              <a:spcAft>
                <a:spcPts val="0"/>
              </a:spcAft>
              <a:buSzPts val="3400"/>
              <a:buChar char="■"/>
              <a:defRPr/>
            </a:lvl9pPr>
          </a:lstStyle>
          <a:p>
            <a:endParaRPr/>
          </a:p>
        </p:txBody>
      </p:sp>
      <p:sp>
        <p:nvSpPr>
          <p:cNvPr id="92" name="Google Shape;92;p57"/>
          <p:cNvSpPr txBox="1">
            <a:spLocks noGrp="1"/>
          </p:cNvSpPr>
          <p:nvPr>
            <p:ph type="sldNum" idx="12"/>
          </p:nvPr>
        </p:nvSpPr>
        <p:spPr>
          <a:xfrm>
            <a:off x="12194917" y="13001625"/>
            <a:ext cx="494512" cy="511174"/>
          </a:xfrm>
          <a:prstGeom prst="rect">
            <a:avLst/>
          </a:prstGeom>
          <a:noFill/>
          <a:ln>
            <a:noFill/>
          </a:ln>
        </p:spPr>
        <p:txBody>
          <a:bodyPr spcFirstLastPara="1" wrap="square" lIns="71425" tIns="71425" rIns="71425" bIns="71425" anchor="t" anchorCtr="0">
            <a:norm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‹Nº›</a:t>
            </a:fld>
            <a:endParaRPr sz="2600">
              <a:solidFill>
                <a:srgbClr val="FFFFFF"/>
              </a:solidFill>
              <a:latin typeface="Lato"/>
              <a:ea typeface="Lato"/>
              <a:cs typeface="Lato"/>
              <a:sym typeface="Lato"/>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matchingName="Título (centro)">
  <p:cSld name="Título (centro) 2">
    <p:bg>
      <p:bgPr>
        <a:solidFill>
          <a:srgbClr val="222222"/>
        </a:solidFill>
        <a:effectLst/>
      </p:bgPr>
    </p:bg>
    <p:spTree>
      <p:nvGrpSpPr>
        <p:cNvPr id="1" name="Shape 93"/>
        <p:cNvGrpSpPr/>
        <p:nvPr/>
      </p:nvGrpSpPr>
      <p:grpSpPr>
        <a:xfrm>
          <a:off x="0" y="0"/>
          <a:ext cx="0" cy="0"/>
          <a:chOff x="0" y="0"/>
          <a:chExt cx="0" cy="0"/>
        </a:xfrm>
      </p:grpSpPr>
      <p:sp>
        <p:nvSpPr>
          <p:cNvPr id="94" name="Google Shape;94;p58"/>
          <p:cNvSpPr txBox="1">
            <a:spLocks noGrp="1"/>
          </p:cNvSpPr>
          <p:nvPr>
            <p:ph type="title"/>
          </p:nvPr>
        </p:nvSpPr>
        <p:spPr>
          <a:xfrm>
            <a:off x="6143604" y="5679280"/>
            <a:ext cx="12096793" cy="6357939"/>
          </a:xfrm>
          <a:prstGeom prst="rect">
            <a:avLst/>
          </a:prstGeom>
          <a:noFill/>
          <a:ln>
            <a:noFill/>
          </a:ln>
        </p:spPr>
        <p:txBody>
          <a:bodyPr spcFirstLastPara="1" wrap="square" lIns="71425" tIns="71425" rIns="71425" bIns="71425" anchor="t" anchorCtr="0">
            <a:normAutofit/>
          </a:bodyPr>
          <a:lstStyle>
            <a:lvl1pPr lvl="0" algn="l">
              <a:lnSpc>
                <a:spcPct val="80000"/>
              </a:lnSpc>
              <a:spcBef>
                <a:spcPts val="0"/>
              </a:spcBef>
              <a:spcAft>
                <a:spcPts val="0"/>
              </a:spcAft>
              <a:buClr>
                <a:srgbClr val="FFC001"/>
              </a:buClr>
              <a:buSzPts val="17100"/>
              <a:buFont typeface="Arial"/>
              <a:buNone/>
              <a:defRPr sz="17100" cap="none">
                <a:solidFill>
                  <a:srgbClr val="FFC001"/>
                </a:solidFill>
                <a:latin typeface="Arial"/>
                <a:ea typeface="Arial"/>
                <a:cs typeface="Arial"/>
                <a:sym typeface="Arial"/>
              </a:defRPr>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a:endParaRPr/>
          </a:p>
        </p:txBody>
      </p:sp>
      <p:pic>
        <p:nvPicPr>
          <p:cNvPr id="95" name="Google Shape;95;p58" descr="Imagen"/>
          <p:cNvPicPr preferRelativeResize="0"/>
          <p:nvPr/>
        </p:nvPicPr>
        <p:blipFill rotWithShape="1">
          <a:blip r:embed="rId2">
            <a:alphaModFix/>
          </a:blip>
          <a:srcRect/>
          <a:stretch/>
        </p:blipFill>
        <p:spPr>
          <a:xfrm>
            <a:off x="22526392" y="499638"/>
            <a:ext cx="1206564" cy="1119144"/>
          </a:xfrm>
          <a:prstGeom prst="rect">
            <a:avLst/>
          </a:prstGeom>
          <a:noFill/>
          <a:ln>
            <a:noFill/>
          </a:ln>
        </p:spPr>
      </p:pic>
      <p:sp>
        <p:nvSpPr>
          <p:cNvPr id="96" name="Google Shape;96;p58"/>
          <p:cNvSpPr txBox="1">
            <a:spLocks noGrp="1"/>
          </p:cNvSpPr>
          <p:nvPr>
            <p:ph type="sldNum" idx="12"/>
          </p:nvPr>
        </p:nvSpPr>
        <p:spPr>
          <a:xfrm>
            <a:off x="20161019" y="607218"/>
            <a:ext cx="607616" cy="599479"/>
          </a:xfrm>
          <a:prstGeom prst="rect">
            <a:avLst/>
          </a:prstGeom>
          <a:noFill/>
          <a:ln>
            <a:noFill/>
          </a:ln>
        </p:spPr>
        <p:txBody>
          <a:bodyPr spcFirstLastPara="1" wrap="square" lIns="71425" tIns="71425" rIns="71425" bIns="71425" anchor="t" anchorCtr="0">
            <a:spAutoFit/>
          </a:bodyPr>
          <a:lstStyle>
            <a:lvl1pPr marL="0" marR="0" lvl="0"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1pPr>
            <a:lvl2pPr marL="0" marR="0" lvl="1"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2pPr>
            <a:lvl3pPr marL="0" marR="0" lvl="2"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3pPr>
            <a:lvl4pPr marL="0" marR="0" lvl="3"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4pPr>
            <a:lvl5pPr marL="0" marR="0" lvl="4"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5pPr>
            <a:lvl6pPr marL="0" marR="0" lvl="5"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6pPr>
            <a:lvl7pPr marL="0" marR="0" lvl="6"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7pPr>
            <a:lvl8pPr marL="0" marR="0" lvl="7"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8pPr>
            <a:lvl9pPr marL="0" marR="0" lvl="8"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sz="2600">
              <a:solidFill>
                <a:srgbClr val="FFFFFF"/>
              </a:solidFill>
              <a:latin typeface="Lato"/>
              <a:ea typeface="Lato"/>
              <a:cs typeface="Lato"/>
              <a:sym typeface="Lato"/>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En blanco alt.">
  <p:cSld name="En blanco alt. 2">
    <p:spTree>
      <p:nvGrpSpPr>
        <p:cNvPr id="1" name="Shape 97"/>
        <p:cNvGrpSpPr/>
        <p:nvPr/>
      </p:nvGrpSpPr>
      <p:grpSpPr>
        <a:xfrm>
          <a:off x="0" y="0"/>
          <a:ext cx="0" cy="0"/>
          <a:chOff x="0" y="0"/>
          <a:chExt cx="0" cy="0"/>
        </a:xfrm>
      </p:grpSpPr>
      <p:pic>
        <p:nvPicPr>
          <p:cNvPr id="98" name="Google Shape;98;p59" descr="logos.png"/>
          <p:cNvPicPr preferRelativeResize="0"/>
          <p:nvPr/>
        </p:nvPicPr>
        <p:blipFill rotWithShape="1">
          <a:blip r:embed="rId2">
            <a:alphaModFix/>
          </a:blip>
          <a:srcRect l="35937" t="62069" r="35937" b="9038"/>
          <a:stretch/>
        </p:blipFill>
        <p:spPr>
          <a:xfrm>
            <a:off x="21625938" y="555219"/>
            <a:ext cx="2388466" cy="2199711"/>
          </a:xfrm>
          <a:prstGeom prst="rect">
            <a:avLst/>
          </a:prstGeom>
          <a:noFill/>
          <a:ln>
            <a:noFill/>
          </a:ln>
        </p:spPr>
      </p:pic>
      <p:sp>
        <p:nvSpPr>
          <p:cNvPr id="99" name="Google Shape;99;p59"/>
          <p:cNvSpPr txBox="1">
            <a:spLocks noGrp="1"/>
          </p:cNvSpPr>
          <p:nvPr>
            <p:ph type="sldNum" idx="12"/>
          </p:nvPr>
        </p:nvSpPr>
        <p:spPr>
          <a:xfrm>
            <a:off x="20150022" y="607218"/>
            <a:ext cx="607615" cy="599479"/>
          </a:xfrm>
          <a:prstGeom prst="rect">
            <a:avLst/>
          </a:prstGeom>
          <a:noFill/>
          <a:ln>
            <a:noFill/>
          </a:ln>
        </p:spPr>
        <p:txBody>
          <a:bodyPr spcFirstLastPara="1" wrap="square" lIns="71425" tIns="71425" rIns="71425" bIns="71425" anchor="t" anchorCtr="0">
            <a:spAutoFit/>
          </a:bodyPr>
          <a:lstStyle>
            <a:lvl1pPr marL="0" marR="0" lvl="0"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1pPr>
            <a:lvl2pPr marL="0" marR="0" lvl="1"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2pPr>
            <a:lvl3pPr marL="0" marR="0" lvl="2"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3pPr>
            <a:lvl4pPr marL="0" marR="0" lvl="3"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4pPr>
            <a:lvl5pPr marL="0" marR="0" lvl="4"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5pPr>
            <a:lvl6pPr marL="0" marR="0" lvl="5"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6pPr>
            <a:lvl7pPr marL="0" marR="0" lvl="6"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7pPr>
            <a:lvl8pPr marL="0" marR="0" lvl="7"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8pPr>
            <a:lvl9pPr marL="0" marR="0" lvl="8"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sz="2600">
              <a:solidFill>
                <a:srgbClr val="FFFFFF"/>
              </a:solidFill>
              <a:latin typeface="Lato"/>
              <a:ea typeface="Lato"/>
              <a:cs typeface="Lato"/>
              <a:sym typeface="Lat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matchingName="Título y subtítulo">
  <p:cSld name="Título y subtítulo">
    <p:bg>
      <p:bgPr>
        <a:solidFill>
          <a:srgbClr val="222222"/>
        </a:solidFill>
        <a:effectLst/>
      </p:bgPr>
    </p:bg>
    <p:spTree>
      <p:nvGrpSpPr>
        <p:cNvPr id="1" name="Shape 100"/>
        <p:cNvGrpSpPr/>
        <p:nvPr/>
      </p:nvGrpSpPr>
      <p:grpSpPr>
        <a:xfrm>
          <a:off x="0" y="0"/>
          <a:ext cx="0" cy="0"/>
          <a:chOff x="0" y="0"/>
          <a:chExt cx="0" cy="0"/>
        </a:xfrm>
      </p:grpSpPr>
      <p:cxnSp>
        <p:nvCxnSpPr>
          <p:cNvPr id="101" name="Google Shape;101;p61"/>
          <p:cNvCxnSpPr/>
          <p:nvPr/>
        </p:nvCxnSpPr>
        <p:spPr>
          <a:xfrm>
            <a:off x="1945474" y="8635631"/>
            <a:ext cx="19591918" cy="1"/>
          </a:xfrm>
          <a:prstGeom prst="straightConnector1">
            <a:avLst/>
          </a:prstGeom>
          <a:noFill/>
          <a:ln w="50800" cap="flat" cmpd="sng">
            <a:solidFill>
              <a:srgbClr val="A6AAA9"/>
            </a:solidFill>
            <a:prstDash val="solid"/>
            <a:miter lim="400000"/>
            <a:headEnd type="none" w="sm" len="sm"/>
            <a:tailEnd type="none" w="sm" len="sm"/>
          </a:ln>
        </p:spPr>
      </p:cxnSp>
      <p:sp>
        <p:nvSpPr>
          <p:cNvPr id="102" name="Google Shape;102;p61"/>
          <p:cNvSpPr txBox="1">
            <a:spLocks noGrp="1"/>
          </p:cNvSpPr>
          <p:nvPr>
            <p:ph type="title"/>
          </p:nvPr>
        </p:nvSpPr>
        <p:spPr>
          <a:xfrm>
            <a:off x="1854473" y="9115874"/>
            <a:ext cx="17145000" cy="3804048"/>
          </a:xfrm>
          <a:prstGeom prst="rect">
            <a:avLst/>
          </a:prstGeom>
          <a:noFill/>
          <a:ln>
            <a:noFill/>
          </a:ln>
        </p:spPr>
        <p:txBody>
          <a:bodyPr spcFirstLastPara="1" wrap="square" lIns="71425" tIns="71425" rIns="71425" bIns="71425" anchor="t" anchorCtr="0">
            <a:normAutofit/>
          </a:bodyPr>
          <a:lstStyle>
            <a:lvl1pPr lvl="0" algn="l">
              <a:lnSpc>
                <a:spcPct val="80000"/>
              </a:lnSpc>
              <a:spcBef>
                <a:spcPts val="0"/>
              </a:spcBef>
              <a:spcAft>
                <a:spcPts val="0"/>
              </a:spcAft>
              <a:buClr>
                <a:srgbClr val="FFC001"/>
              </a:buClr>
              <a:buSzPts val="17100"/>
              <a:buFont typeface="Arial"/>
              <a:buNone/>
              <a:defRPr sz="17100" b="0" cap="none">
                <a:solidFill>
                  <a:srgbClr val="FFC001"/>
                </a:solidFill>
                <a:latin typeface="Arial"/>
                <a:ea typeface="Arial"/>
                <a:cs typeface="Arial"/>
                <a:sym typeface="Arial"/>
              </a:defRPr>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a:endParaRPr/>
          </a:p>
        </p:txBody>
      </p:sp>
      <p:sp>
        <p:nvSpPr>
          <p:cNvPr id="103" name="Google Shape;103;p61"/>
          <p:cNvSpPr txBox="1">
            <a:spLocks noGrp="1"/>
          </p:cNvSpPr>
          <p:nvPr>
            <p:ph type="body" idx="1"/>
          </p:nvPr>
        </p:nvSpPr>
        <p:spPr>
          <a:xfrm>
            <a:off x="1854473" y="5816344"/>
            <a:ext cx="17145000" cy="2536032"/>
          </a:xfrm>
          <a:prstGeom prst="rect">
            <a:avLst/>
          </a:prstGeom>
          <a:noFill/>
          <a:ln>
            <a:noFill/>
          </a:ln>
        </p:spPr>
        <p:txBody>
          <a:bodyPr spcFirstLastPara="1" wrap="square" lIns="71425" tIns="71425" rIns="71425" bIns="71425" anchor="b" anchorCtr="0">
            <a:normAutofit/>
          </a:bodyPr>
          <a:lstStyle>
            <a:lvl1pPr marL="457200" lvl="0" indent="-228600" algn="l">
              <a:lnSpc>
                <a:spcPct val="100000"/>
              </a:lnSpc>
              <a:spcBef>
                <a:spcPts val="3200"/>
              </a:spcBef>
              <a:spcAft>
                <a:spcPts val="0"/>
              </a:spcAft>
              <a:buClr>
                <a:srgbClr val="A6AAA9"/>
              </a:buClr>
              <a:buSzPts val="7400"/>
              <a:buFont typeface="Arial"/>
              <a:buNone/>
              <a:defRPr sz="7400">
                <a:solidFill>
                  <a:srgbClr val="A6AAA9"/>
                </a:solidFill>
                <a:latin typeface="Arial"/>
                <a:ea typeface="Arial"/>
                <a:cs typeface="Arial"/>
                <a:sym typeface="Arial"/>
              </a:defRPr>
            </a:lvl1pPr>
            <a:lvl2pPr marL="914400" lvl="1" indent="-228600" algn="l">
              <a:lnSpc>
                <a:spcPct val="100000"/>
              </a:lnSpc>
              <a:spcBef>
                <a:spcPts val="3200"/>
              </a:spcBef>
              <a:spcAft>
                <a:spcPts val="0"/>
              </a:spcAft>
              <a:buClr>
                <a:srgbClr val="A6AAA9"/>
              </a:buClr>
              <a:buSzPts val="7400"/>
              <a:buFont typeface="Arial"/>
              <a:buNone/>
              <a:defRPr sz="7400">
                <a:solidFill>
                  <a:srgbClr val="A6AAA9"/>
                </a:solidFill>
                <a:latin typeface="Arial"/>
                <a:ea typeface="Arial"/>
                <a:cs typeface="Arial"/>
                <a:sym typeface="Arial"/>
              </a:defRPr>
            </a:lvl2pPr>
            <a:lvl3pPr marL="1371600" lvl="2" indent="-228600" algn="l">
              <a:lnSpc>
                <a:spcPct val="100000"/>
              </a:lnSpc>
              <a:spcBef>
                <a:spcPts val="3200"/>
              </a:spcBef>
              <a:spcAft>
                <a:spcPts val="0"/>
              </a:spcAft>
              <a:buClr>
                <a:srgbClr val="A6AAA9"/>
              </a:buClr>
              <a:buSzPts val="7400"/>
              <a:buFont typeface="Arial"/>
              <a:buNone/>
              <a:defRPr sz="7400">
                <a:solidFill>
                  <a:srgbClr val="A6AAA9"/>
                </a:solidFill>
                <a:latin typeface="Arial"/>
                <a:ea typeface="Arial"/>
                <a:cs typeface="Arial"/>
                <a:sym typeface="Arial"/>
              </a:defRPr>
            </a:lvl3pPr>
            <a:lvl4pPr marL="1828800" lvl="3" indent="-228600" algn="l">
              <a:lnSpc>
                <a:spcPct val="100000"/>
              </a:lnSpc>
              <a:spcBef>
                <a:spcPts val="3200"/>
              </a:spcBef>
              <a:spcAft>
                <a:spcPts val="0"/>
              </a:spcAft>
              <a:buClr>
                <a:srgbClr val="A6AAA9"/>
              </a:buClr>
              <a:buSzPts val="7400"/>
              <a:buFont typeface="Arial"/>
              <a:buNone/>
              <a:defRPr sz="7400">
                <a:solidFill>
                  <a:srgbClr val="A6AAA9"/>
                </a:solidFill>
                <a:latin typeface="Arial"/>
                <a:ea typeface="Arial"/>
                <a:cs typeface="Arial"/>
                <a:sym typeface="Arial"/>
              </a:defRPr>
            </a:lvl4pPr>
            <a:lvl5pPr marL="2286000" lvl="4" indent="-228600" algn="l">
              <a:lnSpc>
                <a:spcPct val="100000"/>
              </a:lnSpc>
              <a:spcBef>
                <a:spcPts val="3200"/>
              </a:spcBef>
              <a:spcAft>
                <a:spcPts val="0"/>
              </a:spcAft>
              <a:buClr>
                <a:srgbClr val="A6AAA9"/>
              </a:buClr>
              <a:buSzPts val="7400"/>
              <a:buFont typeface="Arial"/>
              <a:buNone/>
              <a:defRPr sz="7400">
                <a:solidFill>
                  <a:srgbClr val="A6AAA9"/>
                </a:solidFill>
                <a:latin typeface="Arial"/>
                <a:ea typeface="Arial"/>
                <a:cs typeface="Arial"/>
                <a:sym typeface="Arial"/>
              </a:defRPr>
            </a:lvl5pPr>
            <a:lvl6pPr marL="2743200" lvl="5" indent="-444500" algn="l">
              <a:lnSpc>
                <a:spcPct val="115000"/>
              </a:lnSpc>
              <a:spcBef>
                <a:spcPts val="0"/>
              </a:spcBef>
              <a:spcAft>
                <a:spcPts val="0"/>
              </a:spcAft>
              <a:buSzPts val="3400"/>
              <a:buChar char="■"/>
              <a:defRPr/>
            </a:lvl6pPr>
            <a:lvl7pPr marL="3200400" lvl="6" indent="-444500" algn="l">
              <a:lnSpc>
                <a:spcPct val="115000"/>
              </a:lnSpc>
              <a:spcBef>
                <a:spcPts val="0"/>
              </a:spcBef>
              <a:spcAft>
                <a:spcPts val="0"/>
              </a:spcAft>
              <a:buSzPts val="3400"/>
              <a:buChar char="●"/>
              <a:defRPr/>
            </a:lvl7pPr>
            <a:lvl8pPr marL="3657600" lvl="7" indent="-444500" algn="l">
              <a:lnSpc>
                <a:spcPct val="115000"/>
              </a:lnSpc>
              <a:spcBef>
                <a:spcPts val="0"/>
              </a:spcBef>
              <a:spcAft>
                <a:spcPts val="0"/>
              </a:spcAft>
              <a:buSzPts val="3400"/>
              <a:buChar char="○"/>
              <a:defRPr/>
            </a:lvl8pPr>
            <a:lvl9pPr marL="4114800" lvl="8" indent="-444500" algn="l">
              <a:lnSpc>
                <a:spcPct val="115000"/>
              </a:lnSpc>
              <a:spcBef>
                <a:spcPts val="0"/>
              </a:spcBef>
              <a:spcAft>
                <a:spcPts val="0"/>
              </a:spcAft>
              <a:buSzPts val="3400"/>
              <a:buChar char="■"/>
              <a:defRPr/>
            </a:lvl9pPr>
          </a:lstStyle>
          <a:p>
            <a:endParaRPr/>
          </a:p>
        </p:txBody>
      </p:sp>
      <p:pic>
        <p:nvPicPr>
          <p:cNvPr id="104" name="Google Shape;104;p61" descr="Imagen"/>
          <p:cNvPicPr preferRelativeResize="0"/>
          <p:nvPr/>
        </p:nvPicPr>
        <p:blipFill rotWithShape="1">
          <a:blip r:embed="rId2">
            <a:alphaModFix/>
          </a:blip>
          <a:srcRect/>
          <a:stretch/>
        </p:blipFill>
        <p:spPr>
          <a:xfrm>
            <a:off x="22526392" y="499638"/>
            <a:ext cx="1206563" cy="1119143"/>
          </a:xfrm>
          <a:prstGeom prst="rect">
            <a:avLst/>
          </a:prstGeom>
          <a:noFill/>
          <a:ln>
            <a:noFill/>
          </a:ln>
        </p:spPr>
      </p:pic>
      <p:sp>
        <p:nvSpPr>
          <p:cNvPr id="105" name="Google Shape;105;p61"/>
          <p:cNvSpPr txBox="1">
            <a:spLocks noGrp="1"/>
          </p:cNvSpPr>
          <p:nvPr>
            <p:ph type="sldNum" idx="12"/>
          </p:nvPr>
        </p:nvSpPr>
        <p:spPr>
          <a:xfrm>
            <a:off x="20222928" y="607218"/>
            <a:ext cx="545704" cy="612776"/>
          </a:xfrm>
          <a:prstGeom prst="rect">
            <a:avLst/>
          </a:prstGeom>
          <a:noFill/>
          <a:ln>
            <a:noFill/>
          </a:ln>
        </p:spPr>
        <p:txBody>
          <a:bodyPr spcFirstLastPara="1" wrap="square" lIns="71425" tIns="71425" rIns="71425" bIns="71425" anchor="t" anchorCtr="0">
            <a:spAutoFit/>
          </a:bodyPr>
          <a:lstStyle>
            <a:lvl1pPr marL="0" marR="0" lvl="0"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1pPr>
            <a:lvl2pPr marL="0" marR="0" lvl="1"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2pPr>
            <a:lvl3pPr marL="0" marR="0" lvl="2"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3pPr>
            <a:lvl4pPr marL="0" marR="0" lvl="3"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4pPr>
            <a:lvl5pPr marL="0" marR="0" lvl="4"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5pPr>
            <a:lvl6pPr marL="0" marR="0" lvl="5"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6pPr>
            <a:lvl7pPr marL="0" marR="0" lvl="6"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7pPr>
            <a:lvl8pPr marL="0" marR="0" lvl="7"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8pPr>
            <a:lvl9pPr marL="0" marR="0" lvl="8"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sz="2600">
              <a:solidFill>
                <a:srgbClr val="FFFFFF"/>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_AND_TWO_COLUMNS" type="twoColTx">
  <p:cSld name="TITLE_AND_TWO_COLUMNS">
    <p:spTree>
      <p:nvGrpSpPr>
        <p:cNvPr id="1" name="Shape 19"/>
        <p:cNvGrpSpPr/>
        <p:nvPr/>
      </p:nvGrpSpPr>
      <p:grpSpPr>
        <a:xfrm>
          <a:off x="0" y="0"/>
          <a:ext cx="0" cy="0"/>
          <a:chOff x="0" y="0"/>
          <a:chExt cx="0" cy="0"/>
        </a:xfrm>
      </p:grpSpPr>
      <p:sp>
        <p:nvSpPr>
          <p:cNvPr id="20" name="Google Shape;20;p62"/>
          <p:cNvSpPr/>
          <p:nvPr/>
        </p:nvSpPr>
        <p:spPr>
          <a:xfrm>
            <a:off x="-1" y="-1"/>
            <a:ext cx="24384001" cy="1300801"/>
          </a:xfrm>
          <a:prstGeom prst="rect">
            <a:avLst/>
          </a:prstGeom>
          <a:solidFill>
            <a:srgbClr val="E9EDEE"/>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rgbClr val="000000"/>
              </a:solidFill>
              <a:latin typeface="Arial"/>
              <a:ea typeface="Arial"/>
              <a:cs typeface="Arial"/>
              <a:sym typeface="Arial"/>
            </a:endParaRPr>
          </a:p>
        </p:txBody>
      </p:sp>
      <p:grpSp>
        <p:nvGrpSpPr>
          <p:cNvPr id="21" name="Google Shape;21;p62"/>
          <p:cNvGrpSpPr/>
          <p:nvPr/>
        </p:nvGrpSpPr>
        <p:grpSpPr>
          <a:xfrm>
            <a:off x="2214377" y="3176681"/>
            <a:ext cx="1988702" cy="122207"/>
            <a:chOff x="-1" y="-1"/>
            <a:chExt cx="1988703" cy="122204"/>
          </a:xfrm>
        </p:grpSpPr>
        <p:sp>
          <p:nvSpPr>
            <p:cNvPr id="22" name="Google Shape;22;p62"/>
            <p:cNvSpPr/>
            <p:nvPr/>
          </p:nvSpPr>
          <p:spPr>
            <a:xfrm rot="-5400000">
              <a:off x="1430454" y="-436045"/>
              <a:ext cx="122204" cy="994292"/>
            </a:xfrm>
            <a:prstGeom prst="rect">
              <a:avLst/>
            </a:prstGeom>
            <a:solidFill>
              <a:srgbClr val="1C367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rgbClr val="000000"/>
                </a:solidFill>
                <a:latin typeface="Arial"/>
                <a:ea typeface="Arial"/>
                <a:cs typeface="Arial"/>
                <a:sym typeface="Arial"/>
              </a:endParaRPr>
            </a:p>
          </p:txBody>
        </p:sp>
        <p:sp>
          <p:nvSpPr>
            <p:cNvPr id="23" name="Google Shape;23;p62"/>
            <p:cNvSpPr/>
            <p:nvPr/>
          </p:nvSpPr>
          <p:spPr>
            <a:xfrm rot="-5400000">
              <a:off x="440246" y="-440247"/>
              <a:ext cx="122204" cy="1002697"/>
            </a:xfrm>
            <a:prstGeom prst="rect">
              <a:avLst/>
            </a:prstGeom>
            <a:solidFill>
              <a:srgbClr val="1A9988"/>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rgbClr val="000000"/>
                </a:solidFill>
                <a:latin typeface="Arial"/>
                <a:ea typeface="Arial"/>
                <a:cs typeface="Arial"/>
                <a:sym typeface="Arial"/>
              </a:endParaRPr>
            </a:p>
          </p:txBody>
        </p:sp>
      </p:grpSp>
      <p:sp>
        <p:nvSpPr>
          <p:cNvPr id="24" name="Google Shape;24;p62"/>
          <p:cNvSpPr txBox="1">
            <a:spLocks noGrp="1"/>
          </p:cNvSpPr>
          <p:nvPr>
            <p:ph type="title"/>
          </p:nvPr>
        </p:nvSpPr>
        <p:spPr>
          <a:xfrm>
            <a:off x="1945199" y="3516399"/>
            <a:ext cx="20502401" cy="1427201"/>
          </a:xfrm>
          <a:prstGeom prst="rect">
            <a:avLst/>
          </a:prstGeom>
          <a:noFill/>
          <a:ln>
            <a:noFill/>
          </a:ln>
        </p:spPr>
        <p:txBody>
          <a:bodyPr spcFirstLastPara="1" wrap="square" lIns="243775" tIns="243775" rIns="243775" bIns="243775" anchor="t" anchorCtr="0">
            <a:normAutofit/>
          </a:bodyPr>
          <a:lstStyle>
            <a:lvl1pPr lvl="0" algn="l">
              <a:lnSpc>
                <a:spcPct val="100000"/>
              </a:lnSpc>
              <a:spcBef>
                <a:spcPts val="0"/>
              </a:spcBef>
              <a:spcAft>
                <a:spcPts val="0"/>
              </a:spcAft>
              <a:buClr>
                <a:srgbClr val="1A1A1A"/>
              </a:buClr>
              <a:buSzPts val="6800"/>
              <a:buFont typeface="Raleway"/>
              <a:buNone/>
              <a:defRPr>
                <a:solidFill>
                  <a:srgbClr val="1A1A1A"/>
                </a:solidFill>
              </a:defRPr>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a:endParaRPr/>
          </a:p>
        </p:txBody>
      </p:sp>
      <p:sp>
        <p:nvSpPr>
          <p:cNvPr id="25" name="Google Shape;25;p62"/>
          <p:cNvSpPr txBox="1">
            <a:spLocks noGrp="1"/>
          </p:cNvSpPr>
          <p:nvPr>
            <p:ph type="body" idx="1"/>
          </p:nvPr>
        </p:nvSpPr>
        <p:spPr>
          <a:xfrm>
            <a:off x="1944866" y="5543666"/>
            <a:ext cx="10064801" cy="6029601"/>
          </a:xfrm>
          <a:prstGeom prst="rect">
            <a:avLst/>
          </a:prstGeom>
          <a:noFill/>
          <a:ln>
            <a:noFill/>
          </a:ln>
        </p:spPr>
        <p:txBody>
          <a:bodyPr spcFirstLastPara="1" wrap="square" lIns="243775" tIns="243775" rIns="243775" bIns="243775" anchor="t" anchorCtr="0">
            <a:normAutofit/>
          </a:bodyPr>
          <a:lstStyle>
            <a:lvl1pPr marL="457200" lvl="0" indent="-444500" algn="l">
              <a:lnSpc>
                <a:spcPct val="115000"/>
              </a:lnSpc>
              <a:spcBef>
                <a:spcPts val="0"/>
              </a:spcBef>
              <a:spcAft>
                <a:spcPts val="0"/>
              </a:spcAft>
              <a:buSzPts val="3400"/>
              <a:buChar char="●"/>
              <a:defRPr/>
            </a:lvl1pPr>
            <a:lvl2pPr marL="914400" lvl="1" indent="-444500" algn="l">
              <a:lnSpc>
                <a:spcPct val="115000"/>
              </a:lnSpc>
              <a:spcBef>
                <a:spcPts val="0"/>
              </a:spcBef>
              <a:spcAft>
                <a:spcPts val="0"/>
              </a:spcAft>
              <a:buSzPts val="3400"/>
              <a:buChar char="○"/>
              <a:defRPr/>
            </a:lvl2pPr>
            <a:lvl3pPr marL="1371600" lvl="2" indent="-444500" algn="l">
              <a:lnSpc>
                <a:spcPct val="115000"/>
              </a:lnSpc>
              <a:spcBef>
                <a:spcPts val="0"/>
              </a:spcBef>
              <a:spcAft>
                <a:spcPts val="0"/>
              </a:spcAft>
              <a:buSzPts val="3400"/>
              <a:buChar char="■"/>
              <a:defRPr/>
            </a:lvl3pPr>
            <a:lvl4pPr marL="1828800" lvl="3" indent="-444500" algn="l">
              <a:lnSpc>
                <a:spcPct val="115000"/>
              </a:lnSpc>
              <a:spcBef>
                <a:spcPts val="0"/>
              </a:spcBef>
              <a:spcAft>
                <a:spcPts val="0"/>
              </a:spcAft>
              <a:buSzPts val="3400"/>
              <a:buChar char="●"/>
              <a:defRPr/>
            </a:lvl4pPr>
            <a:lvl5pPr marL="2286000" lvl="4" indent="-444500" algn="l">
              <a:lnSpc>
                <a:spcPct val="115000"/>
              </a:lnSpc>
              <a:spcBef>
                <a:spcPts val="0"/>
              </a:spcBef>
              <a:spcAft>
                <a:spcPts val="0"/>
              </a:spcAft>
              <a:buSzPts val="3400"/>
              <a:buChar char="○"/>
              <a:defRPr/>
            </a:lvl5pPr>
            <a:lvl6pPr marL="2743200" lvl="5" indent="-444500" algn="l">
              <a:lnSpc>
                <a:spcPct val="115000"/>
              </a:lnSpc>
              <a:spcBef>
                <a:spcPts val="0"/>
              </a:spcBef>
              <a:spcAft>
                <a:spcPts val="0"/>
              </a:spcAft>
              <a:buSzPts val="3400"/>
              <a:buChar char="■"/>
              <a:defRPr/>
            </a:lvl6pPr>
            <a:lvl7pPr marL="3200400" lvl="6" indent="-444500" algn="l">
              <a:lnSpc>
                <a:spcPct val="115000"/>
              </a:lnSpc>
              <a:spcBef>
                <a:spcPts val="0"/>
              </a:spcBef>
              <a:spcAft>
                <a:spcPts val="0"/>
              </a:spcAft>
              <a:buSzPts val="3400"/>
              <a:buChar char="●"/>
              <a:defRPr/>
            </a:lvl7pPr>
            <a:lvl8pPr marL="3657600" lvl="7" indent="-444500" algn="l">
              <a:lnSpc>
                <a:spcPct val="115000"/>
              </a:lnSpc>
              <a:spcBef>
                <a:spcPts val="0"/>
              </a:spcBef>
              <a:spcAft>
                <a:spcPts val="0"/>
              </a:spcAft>
              <a:buSzPts val="3400"/>
              <a:buChar char="○"/>
              <a:defRPr/>
            </a:lvl8pPr>
            <a:lvl9pPr marL="4114800" lvl="8" indent="-444500" algn="l">
              <a:lnSpc>
                <a:spcPct val="115000"/>
              </a:lnSpc>
              <a:spcBef>
                <a:spcPts val="0"/>
              </a:spcBef>
              <a:spcAft>
                <a:spcPts val="0"/>
              </a:spcAft>
              <a:buSzPts val="3400"/>
              <a:buChar char="■"/>
              <a:defRPr/>
            </a:lvl9pPr>
          </a:lstStyle>
          <a:p>
            <a:endParaRPr/>
          </a:p>
        </p:txBody>
      </p:sp>
      <p:sp>
        <p:nvSpPr>
          <p:cNvPr id="26" name="Google Shape;26;p62"/>
          <p:cNvSpPr txBox="1">
            <a:spLocks noGrp="1"/>
          </p:cNvSpPr>
          <p:nvPr>
            <p:ph type="body" idx="2"/>
          </p:nvPr>
        </p:nvSpPr>
        <p:spPr>
          <a:xfrm>
            <a:off x="12382944" y="5543666"/>
            <a:ext cx="10064799" cy="6029601"/>
          </a:xfrm>
          <a:prstGeom prst="rect">
            <a:avLst/>
          </a:prstGeom>
          <a:noFill/>
          <a:ln>
            <a:noFill/>
          </a:ln>
        </p:spPr>
        <p:txBody>
          <a:bodyPr spcFirstLastPara="1" wrap="square" lIns="243775" tIns="243775" rIns="243775" bIns="243775" anchor="t" anchorCtr="0">
            <a:normAutofit/>
          </a:bodyPr>
          <a:lstStyle>
            <a:lvl1pPr marL="457200" lvl="0" indent="-444500" algn="l">
              <a:lnSpc>
                <a:spcPct val="115000"/>
              </a:lnSpc>
              <a:spcBef>
                <a:spcPts val="0"/>
              </a:spcBef>
              <a:spcAft>
                <a:spcPts val="0"/>
              </a:spcAft>
              <a:buSzPts val="3400"/>
              <a:buChar char="●"/>
              <a:defRPr/>
            </a:lvl1pPr>
            <a:lvl2pPr marL="914400" lvl="1" indent="-444500" algn="l">
              <a:lnSpc>
                <a:spcPct val="115000"/>
              </a:lnSpc>
              <a:spcBef>
                <a:spcPts val="0"/>
              </a:spcBef>
              <a:spcAft>
                <a:spcPts val="0"/>
              </a:spcAft>
              <a:buSzPts val="3400"/>
              <a:buChar char="○"/>
              <a:defRPr/>
            </a:lvl2pPr>
            <a:lvl3pPr marL="1371600" lvl="2" indent="-444500" algn="l">
              <a:lnSpc>
                <a:spcPct val="115000"/>
              </a:lnSpc>
              <a:spcBef>
                <a:spcPts val="0"/>
              </a:spcBef>
              <a:spcAft>
                <a:spcPts val="0"/>
              </a:spcAft>
              <a:buSzPts val="3400"/>
              <a:buChar char="■"/>
              <a:defRPr/>
            </a:lvl3pPr>
            <a:lvl4pPr marL="1828800" lvl="3" indent="-444500" algn="l">
              <a:lnSpc>
                <a:spcPct val="115000"/>
              </a:lnSpc>
              <a:spcBef>
                <a:spcPts val="0"/>
              </a:spcBef>
              <a:spcAft>
                <a:spcPts val="0"/>
              </a:spcAft>
              <a:buSzPts val="3400"/>
              <a:buChar char="●"/>
              <a:defRPr/>
            </a:lvl4pPr>
            <a:lvl5pPr marL="2286000" lvl="4" indent="-444500" algn="l">
              <a:lnSpc>
                <a:spcPct val="115000"/>
              </a:lnSpc>
              <a:spcBef>
                <a:spcPts val="0"/>
              </a:spcBef>
              <a:spcAft>
                <a:spcPts val="0"/>
              </a:spcAft>
              <a:buSzPts val="3400"/>
              <a:buChar char="○"/>
              <a:defRPr/>
            </a:lvl5pPr>
            <a:lvl6pPr marL="2743200" lvl="5" indent="-444500" algn="l">
              <a:lnSpc>
                <a:spcPct val="115000"/>
              </a:lnSpc>
              <a:spcBef>
                <a:spcPts val="0"/>
              </a:spcBef>
              <a:spcAft>
                <a:spcPts val="0"/>
              </a:spcAft>
              <a:buSzPts val="3400"/>
              <a:buChar char="■"/>
              <a:defRPr/>
            </a:lvl6pPr>
            <a:lvl7pPr marL="3200400" lvl="6" indent="-444500" algn="l">
              <a:lnSpc>
                <a:spcPct val="115000"/>
              </a:lnSpc>
              <a:spcBef>
                <a:spcPts val="0"/>
              </a:spcBef>
              <a:spcAft>
                <a:spcPts val="0"/>
              </a:spcAft>
              <a:buSzPts val="3400"/>
              <a:buChar char="●"/>
              <a:defRPr/>
            </a:lvl7pPr>
            <a:lvl8pPr marL="3657600" lvl="7" indent="-444500" algn="l">
              <a:lnSpc>
                <a:spcPct val="115000"/>
              </a:lnSpc>
              <a:spcBef>
                <a:spcPts val="0"/>
              </a:spcBef>
              <a:spcAft>
                <a:spcPts val="0"/>
              </a:spcAft>
              <a:buSzPts val="3400"/>
              <a:buChar char="○"/>
              <a:defRPr/>
            </a:lvl8pPr>
            <a:lvl9pPr marL="4114800" lvl="8" indent="-444500" algn="l">
              <a:lnSpc>
                <a:spcPct val="115000"/>
              </a:lnSpc>
              <a:spcBef>
                <a:spcPts val="0"/>
              </a:spcBef>
              <a:spcAft>
                <a:spcPts val="0"/>
              </a:spcAft>
              <a:buSzPts val="3400"/>
              <a:buChar char="■"/>
              <a:defRPr/>
            </a:lvl9pPr>
          </a:lstStyle>
          <a:p>
            <a:endParaRPr/>
          </a:p>
        </p:txBody>
      </p:sp>
      <p:sp>
        <p:nvSpPr>
          <p:cNvPr id="27" name="Google Shape;27;p62"/>
          <p:cNvSpPr txBox="1">
            <a:spLocks noGrp="1"/>
          </p:cNvSpPr>
          <p:nvPr>
            <p:ph type="sldNum" idx="12"/>
          </p:nvPr>
        </p:nvSpPr>
        <p:spPr>
          <a:xfrm>
            <a:off x="23359089" y="12750419"/>
            <a:ext cx="867584" cy="881301"/>
          </a:xfrm>
          <a:prstGeom prst="rect">
            <a:avLst/>
          </a:prstGeom>
          <a:noFill/>
          <a:ln>
            <a:noFill/>
          </a:ln>
        </p:spPr>
        <p:txBody>
          <a:bodyPr spcFirstLastPara="1" wrap="square" lIns="243775" tIns="243775" rIns="243775" bIns="243775" anchor="ctr" anchorCtr="0">
            <a:spAutoFit/>
          </a:bodyPr>
          <a:lstStyle>
            <a:lvl1pPr marL="0" marR="0" lvl="0"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1pPr>
            <a:lvl2pPr marL="0" marR="0" lvl="1"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2pPr>
            <a:lvl3pPr marL="0" marR="0" lvl="2"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3pPr>
            <a:lvl4pPr marL="0" marR="0" lvl="3"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4pPr>
            <a:lvl5pPr marL="0" marR="0" lvl="4"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5pPr>
            <a:lvl6pPr marL="0" marR="0" lvl="5"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6pPr>
            <a:lvl7pPr marL="0" marR="0" lvl="6"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7pPr>
            <a:lvl8pPr marL="0" marR="0" lvl="7"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8pPr>
            <a:lvl9pPr marL="0" marR="0" lvl="8"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‹Nº›</a:t>
            </a:fld>
            <a:endParaRPr>
              <a:solidFill>
                <a:srgbClr val="FFFFFF"/>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_HEADER_1">
  <p:cSld name="SECTION_HEADER_1">
    <p:spTree>
      <p:nvGrpSpPr>
        <p:cNvPr id="1" name="Shape 28"/>
        <p:cNvGrpSpPr/>
        <p:nvPr/>
      </p:nvGrpSpPr>
      <p:grpSpPr>
        <a:xfrm>
          <a:off x="0" y="0"/>
          <a:ext cx="0" cy="0"/>
          <a:chOff x="0" y="0"/>
          <a:chExt cx="0" cy="0"/>
        </a:xfrm>
      </p:grpSpPr>
      <p:sp>
        <p:nvSpPr>
          <p:cNvPr id="29" name="Google Shape;29;p42"/>
          <p:cNvSpPr txBox="1">
            <a:spLocks noGrp="1"/>
          </p:cNvSpPr>
          <p:nvPr>
            <p:ph type="title"/>
          </p:nvPr>
        </p:nvSpPr>
        <p:spPr>
          <a:xfrm>
            <a:off x="3488399" y="3516399"/>
            <a:ext cx="18960002" cy="1427201"/>
          </a:xfrm>
          <a:prstGeom prst="rect">
            <a:avLst/>
          </a:prstGeom>
          <a:noFill/>
          <a:ln>
            <a:noFill/>
          </a:ln>
        </p:spPr>
        <p:txBody>
          <a:bodyPr spcFirstLastPara="1" wrap="square" lIns="243775" tIns="243775" rIns="243775" bIns="243775" anchor="t" anchorCtr="0">
            <a:normAutofit/>
          </a:bodyPr>
          <a:lstStyle>
            <a:lvl1pPr lvl="0" algn="l">
              <a:lnSpc>
                <a:spcPct val="100000"/>
              </a:lnSpc>
              <a:spcBef>
                <a:spcPts val="0"/>
              </a:spcBef>
              <a:spcAft>
                <a:spcPts val="0"/>
              </a:spcAft>
              <a:buClr>
                <a:srgbClr val="FFFFFF"/>
              </a:buClr>
              <a:buSzPts val="1800"/>
              <a:buNone/>
              <a:defRPr/>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a:endParaRPr/>
          </a:p>
        </p:txBody>
      </p:sp>
      <p:sp>
        <p:nvSpPr>
          <p:cNvPr id="30" name="Google Shape;30;p42"/>
          <p:cNvSpPr txBox="1">
            <a:spLocks noGrp="1"/>
          </p:cNvSpPr>
          <p:nvPr>
            <p:ph type="sldNum" idx="12"/>
          </p:nvPr>
        </p:nvSpPr>
        <p:spPr>
          <a:xfrm>
            <a:off x="23359089" y="12750419"/>
            <a:ext cx="867584" cy="881301"/>
          </a:xfrm>
          <a:prstGeom prst="rect">
            <a:avLst/>
          </a:prstGeom>
          <a:noFill/>
          <a:ln>
            <a:noFill/>
          </a:ln>
        </p:spPr>
        <p:txBody>
          <a:bodyPr spcFirstLastPara="1" wrap="square" lIns="243775" tIns="243775" rIns="243775" bIns="243775" anchor="ctr" anchorCtr="0">
            <a:spAutoFit/>
          </a:bodyPr>
          <a:lstStyle>
            <a:lvl1pPr marL="0" marR="0" lvl="0" indent="0" algn="r">
              <a:lnSpc>
                <a:spcPct val="100000"/>
              </a:lnSpc>
              <a:spcBef>
                <a:spcPts val="0"/>
              </a:spcBef>
              <a:spcAft>
                <a:spcPts val="0"/>
              </a:spcAft>
              <a:buClr>
                <a:srgbClr val="FFFFFF"/>
              </a:buClr>
              <a:buSzPts val="2600"/>
              <a:buFont typeface="Lato"/>
              <a:buNone/>
              <a:defRPr sz="2600" b="0" i="0" u="none" strike="noStrike" cap="none">
                <a:solidFill>
                  <a:srgbClr val="FFFFFF"/>
                </a:solidFill>
                <a:latin typeface="Lato"/>
                <a:ea typeface="Lato"/>
                <a:cs typeface="Lato"/>
                <a:sym typeface="Lato"/>
              </a:defRPr>
            </a:lvl1pPr>
            <a:lvl2pPr marL="0" marR="0" lvl="1" indent="0" algn="r">
              <a:lnSpc>
                <a:spcPct val="100000"/>
              </a:lnSpc>
              <a:spcBef>
                <a:spcPts val="0"/>
              </a:spcBef>
              <a:spcAft>
                <a:spcPts val="0"/>
              </a:spcAft>
              <a:buClr>
                <a:srgbClr val="FFFFFF"/>
              </a:buClr>
              <a:buSzPts val="2600"/>
              <a:buFont typeface="Lato"/>
              <a:buNone/>
              <a:defRPr sz="2600" b="0" i="0" u="none" strike="noStrike" cap="none">
                <a:solidFill>
                  <a:srgbClr val="FFFFFF"/>
                </a:solidFill>
                <a:latin typeface="Lato"/>
                <a:ea typeface="Lato"/>
                <a:cs typeface="Lato"/>
                <a:sym typeface="Lato"/>
              </a:defRPr>
            </a:lvl2pPr>
            <a:lvl3pPr marL="0" marR="0" lvl="2" indent="0" algn="r">
              <a:lnSpc>
                <a:spcPct val="100000"/>
              </a:lnSpc>
              <a:spcBef>
                <a:spcPts val="0"/>
              </a:spcBef>
              <a:spcAft>
                <a:spcPts val="0"/>
              </a:spcAft>
              <a:buClr>
                <a:srgbClr val="FFFFFF"/>
              </a:buClr>
              <a:buSzPts val="2600"/>
              <a:buFont typeface="Lato"/>
              <a:buNone/>
              <a:defRPr sz="2600" b="0" i="0" u="none" strike="noStrike" cap="none">
                <a:solidFill>
                  <a:srgbClr val="FFFFFF"/>
                </a:solidFill>
                <a:latin typeface="Lato"/>
                <a:ea typeface="Lato"/>
                <a:cs typeface="Lato"/>
                <a:sym typeface="Lato"/>
              </a:defRPr>
            </a:lvl3pPr>
            <a:lvl4pPr marL="0" marR="0" lvl="3" indent="0" algn="r">
              <a:lnSpc>
                <a:spcPct val="100000"/>
              </a:lnSpc>
              <a:spcBef>
                <a:spcPts val="0"/>
              </a:spcBef>
              <a:spcAft>
                <a:spcPts val="0"/>
              </a:spcAft>
              <a:buClr>
                <a:srgbClr val="FFFFFF"/>
              </a:buClr>
              <a:buSzPts val="2600"/>
              <a:buFont typeface="Lato"/>
              <a:buNone/>
              <a:defRPr sz="2600" b="0" i="0" u="none" strike="noStrike" cap="none">
                <a:solidFill>
                  <a:srgbClr val="FFFFFF"/>
                </a:solidFill>
                <a:latin typeface="Lato"/>
                <a:ea typeface="Lato"/>
                <a:cs typeface="Lato"/>
                <a:sym typeface="Lato"/>
              </a:defRPr>
            </a:lvl4pPr>
            <a:lvl5pPr marL="0" marR="0" lvl="4" indent="0" algn="r">
              <a:lnSpc>
                <a:spcPct val="100000"/>
              </a:lnSpc>
              <a:spcBef>
                <a:spcPts val="0"/>
              </a:spcBef>
              <a:spcAft>
                <a:spcPts val="0"/>
              </a:spcAft>
              <a:buClr>
                <a:srgbClr val="FFFFFF"/>
              </a:buClr>
              <a:buSzPts val="2600"/>
              <a:buFont typeface="Lato"/>
              <a:buNone/>
              <a:defRPr sz="2600" b="0" i="0" u="none" strike="noStrike" cap="none">
                <a:solidFill>
                  <a:srgbClr val="FFFFFF"/>
                </a:solidFill>
                <a:latin typeface="Lato"/>
                <a:ea typeface="Lato"/>
                <a:cs typeface="Lato"/>
                <a:sym typeface="Lato"/>
              </a:defRPr>
            </a:lvl5pPr>
            <a:lvl6pPr marL="0" marR="0" lvl="5" indent="0" algn="r">
              <a:lnSpc>
                <a:spcPct val="100000"/>
              </a:lnSpc>
              <a:spcBef>
                <a:spcPts val="0"/>
              </a:spcBef>
              <a:spcAft>
                <a:spcPts val="0"/>
              </a:spcAft>
              <a:buClr>
                <a:srgbClr val="FFFFFF"/>
              </a:buClr>
              <a:buSzPts val="2600"/>
              <a:buFont typeface="Lato"/>
              <a:buNone/>
              <a:defRPr sz="2600" b="0" i="0" u="none" strike="noStrike" cap="none">
                <a:solidFill>
                  <a:srgbClr val="FFFFFF"/>
                </a:solidFill>
                <a:latin typeface="Lato"/>
                <a:ea typeface="Lato"/>
                <a:cs typeface="Lato"/>
                <a:sym typeface="Lato"/>
              </a:defRPr>
            </a:lvl6pPr>
            <a:lvl7pPr marL="0" marR="0" lvl="6" indent="0" algn="r">
              <a:lnSpc>
                <a:spcPct val="100000"/>
              </a:lnSpc>
              <a:spcBef>
                <a:spcPts val="0"/>
              </a:spcBef>
              <a:spcAft>
                <a:spcPts val="0"/>
              </a:spcAft>
              <a:buClr>
                <a:srgbClr val="FFFFFF"/>
              </a:buClr>
              <a:buSzPts val="2600"/>
              <a:buFont typeface="Lato"/>
              <a:buNone/>
              <a:defRPr sz="2600" b="0" i="0" u="none" strike="noStrike" cap="none">
                <a:solidFill>
                  <a:srgbClr val="FFFFFF"/>
                </a:solidFill>
                <a:latin typeface="Lato"/>
                <a:ea typeface="Lato"/>
                <a:cs typeface="Lato"/>
                <a:sym typeface="Lato"/>
              </a:defRPr>
            </a:lvl7pPr>
            <a:lvl8pPr marL="0" marR="0" lvl="7" indent="0" algn="r">
              <a:lnSpc>
                <a:spcPct val="100000"/>
              </a:lnSpc>
              <a:spcBef>
                <a:spcPts val="0"/>
              </a:spcBef>
              <a:spcAft>
                <a:spcPts val="0"/>
              </a:spcAft>
              <a:buClr>
                <a:srgbClr val="FFFFFF"/>
              </a:buClr>
              <a:buSzPts val="2600"/>
              <a:buFont typeface="Lato"/>
              <a:buNone/>
              <a:defRPr sz="2600" b="0" i="0" u="none" strike="noStrike" cap="none">
                <a:solidFill>
                  <a:srgbClr val="FFFFFF"/>
                </a:solidFill>
                <a:latin typeface="Lato"/>
                <a:ea typeface="Lato"/>
                <a:cs typeface="Lato"/>
                <a:sym typeface="Lato"/>
              </a:defRPr>
            </a:lvl8pPr>
            <a:lvl9pPr marL="0" marR="0" lvl="8" indent="0" algn="r">
              <a:lnSpc>
                <a:spcPct val="100000"/>
              </a:lnSpc>
              <a:spcBef>
                <a:spcPts val="0"/>
              </a:spcBef>
              <a:spcAft>
                <a:spcPts val="0"/>
              </a:spcAft>
              <a:buClr>
                <a:srgbClr val="FFFFFF"/>
              </a:buClr>
              <a:buSzPts val="2600"/>
              <a:buFont typeface="Lato"/>
              <a:buNone/>
              <a:defRPr sz="2600" b="0" i="0" u="none" strike="noStrike" cap="none">
                <a:solidFill>
                  <a:srgbClr val="FFFFFF"/>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En blanco alt. 0">
  <p:cSld name="En blanco alt. 0 2">
    <p:spTree>
      <p:nvGrpSpPr>
        <p:cNvPr id="1" name="Shape 31"/>
        <p:cNvGrpSpPr/>
        <p:nvPr/>
      </p:nvGrpSpPr>
      <p:grpSpPr>
        <a:xfrm>
          <a:off x="0" y="0"/>
          <a:ext cx="0" cy="0"/>
          <a:chOff x="0" y="0"/>
          <a:chExt cx="0" cy="0"/>
        </a:xfrm>
      </p:grpSpPr>
      <p:sp>
        <p:nvSpPr>
          <p:cNvPr id="32" name="Google Shape;32;p46"/>
          <p:cNvSpPr txBox="1">
            <a:spLocks noGrp="1"/>
          </p:cNvSpPr>
          <p:nvPr>
            <p:ph type="sldNum" idx="12"/>
          </p:nvPr>
        </p:nvSpPr>
        <p:spPr>
          <a:xfrm>
            <a:off x="20150022" y="607218"/>
            <a:ext cx="607615" cy="599479"/>
          </a:xfrm>
          <a:prstGeom prst="rect">
            <a:avLst/>
          </a:prstGeom>
          <a:noFill/>
          <a:ln>
            <a:noFill/>
          </a:ln>
        </p:spPr>
        <p:txBody>
          <a:bodyPr spcFirstLastPara="1" wrap="square" lIns="71425" tIns="71425" rIns="71425" bIns="71425" anchor="t" anchorCtr="0">
            <a:spAutoFit/>
          </a:bodyPr>
          <a:lstStyle>
            <a:lvl1pPr marL="0" marR="0" lvl="0"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1pPr>
            <a:lvl2pPr marL="0" marR="0" lvl="1"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2pPr>
            <a:lvl3pPr marL="0" marR="0" lvl="2"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3pPr>
            <a:lvl4pPr marL="0" marR="0" lvl="3"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4pPr>
            <a:lvl5pPr marL="0" marR="0" lvl="4"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5pPr>
            <a:lvl6pPr marL="0" marR="0" lvl="5"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6pPr>
            <a:lvl7pPr marL="0" marR="0" lvl="6"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7pPr>
            <a:lvl8pPr marL="0" marR="0" lvl="7"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8pPr>
            <a:lvl9pPr marL="0" marR="0" lvl="8"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sz="2600">
              <a:solidFill>
                <a:srgbClr val="FFFFFF"/>
              </a:solidFill>
              <a:latin typeface="Lato"/>
              <a:ea typeface="Lato"/>
              <a:cs typeface="Lato"/>
              <a:sym typeface="Lato"/>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Título y subtítulo 0">
  <p:cSld name="Título y subtítulo 0">
    <p:spTree>
      <p:nvGrpSpPr>
        <p:cNvPr id="1" name="Shape 33"/>
        <p:cNvGrpSpPr/>
        <p:nvPr/>
      </p:nvGrpSpPr>
      <p:grpSpPr>
        <a:xfrm>
          <a:off x="0" y="0"/>
          <a:ext cx="0" cy="0"/>
          <a:chOff x="0" y="0"/>
          <a:chExt cx="0" cy="0"/>
        </a:xfrm>
      </p:grpSpPr>
      <p:sp>
        <p:nvSpPr>
          <p:cNvPr id="34" name="Google Shape;34;p44"/>
          <p:cNvSpPr txBox="1">
            <a:spLocks noGrp="1"/>
          </p:cNvSpPr>
          <p:nvPr>
            <p:ph type="title"/>
          </p:nvPr>
        </p:nvSpPr>
        <p:spPr>
          <a:xfrm>
            <a:off x="1854473" y="9115873"/>
            <a:ext cx="17145002" cy="3804049"/>
          </a:xfrm>
          <a:prstGeom prst="rect">
            <a:avLst/>
          </a:prstGeom>
          <a:noFill/>
          <a:ln>
            <a:noFill/>
          </a:ln>
        </p:spPr>
        <p:txBody>
          <a:bodyPr spcFirstLastPara="1" wrap="square" lIns="71425" tIns="71425" rIns="71425" bIns="71425" anchor="t" anchorCtr="0">
            <a:normAutofit/>
          </a:bodyPr>
          <a:lstStyle>
            <a:lvl1pPr lvl="0" algn="l">
              <a:lnSpc>
                <a:spcPct val="80000"/>
              </a:lnSpc>
              <a:spcBef>
                <a:spcPts val="0"/>
              </a:spcBef>
              <a:spcAft>
                <a:spcPts val="0"/>
              </a:spcAft>
              <a:buClr>
                <a:srgbClr val="FFC001"/>
              </a:buClr>
              <a:buSzPts val="17100"/>
              <a:buFont typeface="Arial"/>
              <a:buNone/>
              <a:defRPr sz="17100" cap="none">
                <a:solidFill>
                  <a:srgbClr val="FFC001"/>
                </a:solidFill>
                <a:latin typeface="Arial"/>
                <a:ea typeface="Arial"/>
                <a:cs typeface="Arial"/>
                <a:sym typeface="Arial"/>
              </a:defRPr>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a:endParaRPr/>
          </a:p>
        </p:txBody>
      </p:sp>
      <p:sp>
        <p:nvSpPr>
          <p:cNvPr id="35" name="Google Shape;35;p44"/>
          <p:cNvSpPr txBox="1">
            <a:spLocks noGrp="1"/>
          </p:cNvSpPr>
          <p:nvPr>
            <p:ph type="body" idx="1"/>
          </p:nvPr>
        </p:nvSpPr>
        <p:spPr>
          <a:xfrm>
            <a:off x="2157052" y="5816343"/>
            <a:ext cx="17145002" cy="2536033"/>
          </a:xfrm>
          <a:prstGeom prst="rect">
            <a:avLst/>
          </a:prstGeom>
          <a:noFill/>
          <a:ln>
            <a:noFill/>
          </a:ln>
        </p:spPr>
        <p:txBody>
          <a:bodyPr spcFirstLastPara="1" wrap="square" lIns="71425" tIns="71425" rIns="71425" bIns="71425" anchor="b" anchorCtr="0">
            <a:normAutofit/>
          </a:bodyPr>
          <a:lstStyle>
            <a:lvl1pPr marL="457200" lvl="0" indent="-228600" algn="l">
              <a:lnSpc>
                <a:spcPct val="100000"/>
              </a:lnSpc>
              <a:spcBef>
                <a:spcPts val="3200"/>
              </a:spcBef>
              <a:spcAft>
                <a:spcPts val="0"/>
              </a:spcAft>
              <a:buClr>
                <a:srgbClr val="A6AAA9"/>
              </a:buClr>
              <a:buSzPts val="7400"/>
              <a:buFont typeface="Arial"/>
              <a:buNone/>
              <a:defRPr sz="7400">
                <a:solidFill>
                  <a:srgbClr val="A6AAA9"/>
                </a:solidFill>
                <a:latin typeface="Arial"/>
                <a:ea typeface="Arial"/>
                <a:cs typeface="Arial"/>
                <a:sym typeface="Arial"/>
              </a:defRPr>
            </a:lvl1pPr>
            <a:lvl2pPr marL="914400" lvl="1" indent="-228600" algn="l">
              <a:lnSpc>
                <a:spcPct val="100000"/>
              </a:lnSpc>
              <a:spcBef>
                <a:spcPts val="3200"/>
              </a:spcBef>
              <a:spcAft>
                <a:spcPts val="0"/>
              </a:spcAft>
              <a:buClr>
                <a:srgbClr val="A6AAA9"/>
              </a:buClr>
              <a:buSzPts val="7400"/>
              <a:buFont typeface="Arial"/>
              <a:buNone/>
              <a:defRPr sz="7400">
                <a:solidFill>
                  <a:srgbClr val="A6AAA9"/>
                </a:solidFill>
                <a:latin typeface="Arial"/>
                <a:ea typeface="Arial"/>
                <a:cs typeface="Arial"/>
                <a:sym typeface="Arial"/>
              </a:defRPr>
            </a:lvl2pPr>
            <a:lvl3pPr marL="1371600" lvl="2" indent="-228600" algn="l">
              <a:lnSpc>
                <a:spcPct val="100000"/>
              </a:lnSpc>
              <a:spcBef>
                <a:spcPts val="3200"/>
              </a:spcBef>
              <a:spcAft>
                <a:spcPts val="0"/>
              </a:spcAft>
              <a:buClr>
                <a:srgbClr val="A6AAA9"/>
              </a:buClr>
              <a:buSzPts val="7400"/>
              <a:buFont typeface="Arial"/>
              <a:buNone/>
              <a:defRPr sz="7400">
                <a:solidFill>
                  <a:srgbClr val="A6AAA9"/>
                </a:solidFill>
                <a:latin typeface="Arial"/>
                <a:ea typeface="Arial"/>
                <a:cs typeface="Arial"/>
                <a:sym typeface="Arial"/>
              </a:defRPr>
            </a:lvl3pPr>
            <a:lvl4pPr marL="1828800" lvl="3" indent="-228600" algn="l">
              <a:lnSpc>
                <a:spcPct val="100000"/>
              </a:lnSpc>
              <a:spcBef>
                <a:spcPts val="3200"/>
              </a:spcBef>
              <a:spcAft>
                <a:spcPts val="0"/>
              </a:spcAft>
              <a:buClr>
                <a:srgbClr val="A6AAA9"/>
              </a:buClr>
              <a:buSzPts val="7400"/>
              <a:buFont typeface="Arial"/>
              <a:buNone/>
              <a:defRPr sz="7400">
                <a:solidFill>
                  <a:srgbClr val="A6AAA9"/>
                </a:solidFill>
                <a:latin typeface="Arial"/>
                <a:ea typeface="Arial"/>
                <a:cs typeface="Arial"/>
                <a:sym typeface="Arial"/>
              </a:defRPr>
            </a:lvl4pPr>
            <a:lvl5pPr marL="2286000" lvl="4" indent="-228600" algn="l">
              <a:lnSpc>
                <a:spcPct val="100000"/>
              </a:lnSpc>
              <a:spcBef>
                <a:spcPts val="3200"/>
              </a:spcBef>
              <a:spcAft>
                <a:spcPts val="0"/>
              </a:spcAft>
              <a:buClr>
                <a:srgbClr val="A6AAA9"/>
              </a:buClr>
              <a:buSzPts val="7400"/>
              <a:buFont typeface="Arial"/>
              <a:buNone/>
              <a:defRPr sz="7400">
                <a:solidFill>
                  <a:srgbClr val="A6AAA9"/>
                </a:solidFill>
                <a:latin typeface="Arial"/>
                <a:ea typeface="Arial"/>
                <a:cs typeface="Arial"/>
                <a:sym typeface="Arial"/>
              </a:defRPr>
            </a:lvl5pPr>
            <a:lvl6pPr marL="2743200" lvl="5" indent="-444500" algn="l">
              <a:lnSpc>
                <a:spcPct val="115000"/>
              </a:lnSpc>
              <a:spcBef>
                <a:spcPts val="0"/>
              </a:spcBef>
              <a:spcAft>
                <a:spcPts val="0"/>
              </a:spcAft>
              <a:buSzPts val="3400"/>
              <a:buChar char="■"/>
              <a:defRPr/>
            </a:lvl6pPr>
            <a:lvl7pPr marL="3200400" lvl="6" indent="-444500" algn="l">
              <a:lnSpc>
                <a:spcPct val="115000"/>
              </a:lnSpc>
              <a:spcBef>
                <a:spcPts val="0"/>
              </a:spcBef>
              <a:spcAft>
                <a:spcPts val="0"/>
              </a:spcAft>
              <a:buSzPts val="3400"/>
              <a:buChar char="●"/>
              <a:defRPr/>
            </a:lvl7pPr>
            <a:lvl8pPr marL="3657600" lvl="7" indent="-444500" algn="l">
              <a:lnSpc>
                <a:spcPct val="115000"/>
              </a:lnSpc>
              <a:spcBef>
                <a:spcPts val="0"/>
              </a:spcBef>
              <a:spcAft>
                <a:spcPts val="0"/>
              </a:spcAft>
              <a:buSzPts val="3400"/>
              <a:buChar char="○"/>
              <a:defRPr/>
            </a:lvl8pPr>
            <a:lvl9pPr marL="4114800" lvl="8" indent="-444500" algn="l">
              <a:lnSpc>
                <a:spcPct val="115000"/>
              </a:lnSpc>
              <a:spcBef>
                <a:spcPts val="0"/>
              </a:spcBef>
              <a:spcAft>
                <a:spcPts val="0"/>
              </a:spcAft>
              <a:buSzPts val="3400"/>
              <a:buChar char="■"/>
              <a:defRPr/>
            </a:lvl9pPr>
          </a:lstStyle>
          <a:p>
            <a:endParaRPr/>
          </a:p>
        </p:txBody>
      </p:sp>
      <p:sp>
        <p:nvSpPr>
          <p:cNvPr id="36" name="Google Shape;36;p44"/>
          <p:cNvSpPr txBox="1">
            <a:spLocks noGrp="1"/>
          </p:cNvSpPr>
          <p:nvPr>
            <p:ph type="sldNum" idx="12"/>
          </p:nvPr>
        </p:nvSpPr>
        <p:spPr>
          <a:xfrm>
            <a:off x="20161019" y="607218"/>
            <a:ext cx="607616" cy="599479"/>
          </a:xfrm>
          <a:prstGeom prst="rect">
            <a:avLst/>
          </a:prstGeom>
          <a:noFill/>
          <a:ln>
            <a:noFill/>
          </a:ln>
        </p:spPr>
        <p:txBody>
          <a:bodyPr spcFirstLastPara="1" wrap="square" lIns="71425" tIns="71425" rIns="71425" bIns="71425" anchor="t" anchorCtr="0">
            <a:spAutoFit/>
          </a:bodyPr>
          <a:lstStyle>
            <a:lvl1pPr marL="0" marR="0" lvl="0"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1pPr>
            <a:lvl2pPr marL="0" marR="0" lvl="1"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2pPr>
            <a:lvl3pPr marL="0" marR="0" lvl="2"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3pPr>
            <a:lvl4pPr marL="0" marR="0" lvl="3"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4pPr>
            <a:lvl5pPr marL="0" marR="0" lvl="4"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5pPr>
            <a:lvl6pPr marL="0" marR="0" lvl="5"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6pPr>
            <a:lvl7pPr marL="0" marR="0" lvl="6"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7pPr>
            <a:lvl8pPr marL="0" marR="0" lvl="7"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8pPr>
            <a:lvl9pPr marL="0" marR="0" lvl="8"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sz="2600">
              <a:solidFill>
                <a:srgbClr val="FFFFFF"/>
              </a:solidFill>
              <a:latin typeface="Lato"/>
              <a:ea typeface="Lato"/>
              <a:cs typeface="Lato"/>
              <a:sym typeface="Lato"/>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En blanco alt. 0">
  <p:cSld name="En blanco alt. 0">
    <p:spTree>
      <p:nvGrpSpPr>
        <p:cNvPr id="1" name="Shape 37"/>
        <p:cNvGrpSpPr/>
        <p:nvPr/>
      </p:nvGrpSpPr>
      <p:grpSpPr>
        <a:xfrm>
          <a:off x="0" y="0"/>
          <a:ext cx="0" cy="0"/>
          <a:chOff x="0" y="0"/>
          <a:chExt cx="0" cy="0"/>
        </a:xfrm>
      </p:grpSpPr>
      <p:sp>
        <p:nvSpPr>
          <p:cNvPr id="38" name="Google Shape;38;p45"/>
          <p:cNvSpPr txBox="1">
            <a:spLocks noGrp="1"/>
          </p:cNvSpPr>
          <p:nvPr>
            <p:ph type="sldNum" idx="12"/>
          </p:nvPr>
        </p:nvSpPr>
        <p:spPr>
          <a:xfrm>
            <a:off x="20150022" y="607218"/>
            <a:ext cx="607615" cy="599479"/>
          </a:xfrm>
          <a:prstGeom prst="rect">
            <a:avLst/>
          </a:prstGeom>
          <a:noFill/>
          <a:ln>
            <a:noFill/>
          </a:ln>
        </p:spPr>
        <p:txBody>
          <a:bodyPr spcFirstLastPara="1" wrap="square" lIns="71425" tIns="71425" rIns="71425" bIns="71425" anchor="t" anchorCtr="0">
            <a:spAutoFit/>
          </a:bodyPr>
          <a:lstStyle>
            <a:lvl1pPr marL="0" marR="0" lvl="0"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1pPr>
            <a:lvl2pPr marL="0" marR="0" lvl="1"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2pPr>
            <a:lvl3pPr marL="0" marR="0" lvl="2"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3pPr>
            <a:lvl4pPr marL="0" marR="0" lvl="3"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4pPr>
            <a:lvl5pPr marL="0" marR="0" lvl="4"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5pPr>
            <a:lvl6pPr marL="0" marR="0" lvl="5"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6pPr>
            <a:lvl7pPr marL="0" marR="0" lvl="6"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7pPr>
            <a:lvl8pPr marL="0" marR="0" lvl="7"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8pPr>
            <a:lvl9pPr marL="0" marR="0" lvl="8"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sz="2600">
              <a:solidFill>
                <a:srgbClr val="FFFFFF"/>
              </a:solidFill>
              <a:latin typeface="Lato"/>
              <a:ea typeface="Lato"/>
              <a:cs typeface="Lato"/>
              <a:sym typeface="La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Título (arriba) 0">
  <p:cSld name="Título (arriba) 0">
    <p:spTree>
      <p:nvGrpSpPr>
        <p:cNvPr id="1" name="Shape 39"/>
        <p:cNvGrpSpPr/>
        <p:nvPr/>
      </p:nvGrpSpPr>
      <p:grpSpPr>
        <a:xfrm>
          <a:off x="0" y="0"/>
          <a:ext cx="0" cy="0"/>
          <a:chOff x="0" y="0"/>
          <a:chExt cx="0" cy="0"/>
        </a:xfrm>
      </p:grpSpPr>
      <p:sp>
        <p:nvSpPr>
          <p:cNvPr id="40" name="Google Shape;40;p47"/>
          <p:cNvSpPr txBox="1">
            <a:spLocks noGrp="1"/>
          </p:cNvSpPr>
          <p:nvPr>
            <p:ph type="body" idx="1"/>
          </p:nvPr>
        </p:nvSpPr>
        <p:spPr>
          <a:xfrm>
            <a:off x="1926775" y="642937"/>
            <a:ext cx="17408976" cy="642938"/>
          </a:xfrm>
          <a:prstGeom prst="rect">
            <a:avLst/>
          </a:prstGeom>
          <a:noFill/>
          <a:ln>
            <a:noFill/>
          </a:ln>
        </p:spPr>
        <p:txBody>
          <a:bodyPr spcFirstLastPara="1" wrap="square" lIns="71425" tIns="71425" rIns="71425" bIns="71425" anchor="b" anchorCtr="0">
            <a:normAutofit/>
          </a:bodyPr>
          <a:lstStyle>
            <a:lvl1pPr marL="457200" lvl="0" indent="-228600" algn="l">
              <a:lnSpc>
                <a:spcPct val="80000"/>
              </a:lnSpc>
              <a:spcBef>
                <a:spcPts val="0"/>
              </a:spcBef>
              <a:spcAft>
                <a:spcPts val="0"/>
              </a:spcAft>
              <a:buClr>
                <a:srgbClr val="838787"/>
              </a:buClr>
              <a:buSzPts val="3200"/>
              <a:buFont typeface="Arial"/>
              <a:buNone/>
              <a:defRPr sz="3200" cap="none">
                <a:solidFill>
                  <a:srgbClr val="838787"/>
                </a:solidFill>
                <a:latin typeface="Arial"/>
                <a:ea typeface="Arial"/>
                <a:cs typeface="Arial"/>
                <a:sym typeface="Arial"/>
              </a:defRPr>
            </a:lvl1pPr>
            <a:lvl2pPr marL="914400" lvl="1" indent="-441960" algn="l">
              <a:lnSpc>
                <a:spcPct val="80000"/>
              </a:lnSpc>
              <a:spcBef>
                <a:spcPts val="0"/>
              </a:spcBef>
              <a:spcAft>
                <a:spcPts val="0"/>
              </a:spcAft>
              <a:buClr>
                <a:srgbClr val="838787"/>
              </a:buClr>
              <a:buSzPts val="3360"/>
              <a:buFont typeface="Arial"/>
              <a:buChar char="▸"/>
              <a:defRPr sz="3200" cap="none">
                <a:solidFill>
                  <a:srgbClr val="838787"/>
                </a:solidFill>
                <a:latin typeface="Arial"/>
                <a:ea typeface="Arial"/>
                <a:cs typeface="Arial"/>
                <a:sym typeface="Arial"/>
              </a:defRPr>
            </a:lvl2pPr>
            <a:lvl3pPr marL="1371600" lvl="2" indent="-441960" algn="l">
              <a:lnSpc>
                <a:spcPct val="80000"/>
              </a:lnSpc>
              <a:spcBef>
                <a:spcPts val="0"/>
              </a:spcBef>
              <a:spcAft>
                <a:spcPts val="0"/>
              </a:spcAft>
              <a:buClr>
                <a:srgbClr val="838787"/>
              </a:buClr>
              <a:buSzPts val="3360"/>
              <a:buFont typeface="Arial"/>
              <a:buChar char="▸"/>
              <a:defRPr sz="3200" cap="none">
                <a:solidFill>
                  <a:srgbClr val="838787"/>
                </a:solidFill>
                <a:latin typeface="Arial"/>
                <a:ea typeface="Arial"/>
                <a:cs typeface="Arial"/>
                <a:sym typeface="Arial"/>
              </a:defRPr>
            </a:lvl3pPr>
            <a:lvl4pPr marL="1828800" lvl="3" indent="-441960" algn="l">
              <a:lnSpc>
                <a:spcPct val="80000"/>
              </a:lnSpc>
              <a:spcBef>
                <a:spcPts val="0"/>
              </a:spcBef>
              <a:spcAft>
                <a:spcPts val="0"/>
              </a:spcAft>
              <a:buClr>
                <a:srgbClr val="838787"/>
              </a:buClr>
              <a:buSzPts val="3360"/>
              <a:buFont typeface="Arial"/>
              <a:buChar char="▸"/>
              <a:defRPr sz="3200" cap="none">
                <a:solidFill>
                  <a:srgbClr val="838787"/>
                </a:solidFill>
                <a:latin typeface="Arial"/>
                <a:ea typeface="Arial"/>
                <a:cs typeface="Arial"/>
                <a:sym typeface="Arial"/>
              </a:defRPr>
            </a:lvl4pPr>
            <a:lvl5pPr marL="2286000" lvl="4" indent="-441960" algn="l">
              <a:lnSpc>
                <a:spcPct val="80000"/>
              </a:lnSpc>
              <a:spcBef>
                <a:spcPts val="0"/>
              </a:spcBef>
              <a:spcAft>
                <a:spcPts val="0"/>
              </a:spcAft>
              <a:buClr>
                <a:srgbClr val="838787"/>
              </a:buClr>
              <a:buSzPts val="3360"/>
              <a:buFont typeface="Arial"/>
              <a:buChar char="▸"/>
              <a:defRPr sz="3200" cap="none">
                <a:solidFill>
                  <a:srgbClr val="838787"/>
                </a:solidFill>
                <a:latin typeface="Arial"/>
                <a:ea typeface="Arial"/>
                <a:cs typeface="Arial"/>
                <a:sym typeface="Arial"/>
              </a:defRPr>
            </a:lvl5pPr>
            <a:lvl6pPr marL="2743200" lvl="5" indent="-444500" algn="l">
              <a:lnSpc>
                <a:spcPct val="115000"/>
              </a:lnSpc>
              <a:spcBef>
                <a:spcPts val="0"/>
              </a:spcBef>
              <a:spcAft>
                <a:spcPts val="0"/>
              </a:spcAft>
              <a:buSzPts val="3400"/>
              <a:buChar char="■"/>
              <a:defRPr/>
            </a:lvl6pPr>
            <a:lvl7pPr marL="3200400" lvl="6" indent="-444500" algn="l">
              <a:lnSpc>
                <a:spcPct val="115000"/>
              </a:lnSpc>
              <a:spcBef>
                <a:spcPts val="0"/>
              </a:spcBef>
              <a:spcAft>
                <a:spcPts val="0"/>
              </a:spcAft>
              <a:buSzPts val="3400"/>
              <a:buChar char="●"/>
              <a:defRPr/>
            </a:lvl7pPr>
            <a:lvl8pPr marL="3657600" lvl="7" indent="-444500" algn="l">
              <a:lnSpc>
                <a:spcPct val="115000"/>
              </a:lnSpc>
              <a:spcBef>
                <a:spcPts val="0"/>
              </a:spcBef>
              <a:spcAft>
                <a:spcPts val="0"/>
              </a:spcAft>
              <a:buSzPts val="3400"/>
              <a:buChar char="○"/>
              <a:defRPr/>
            </a:lvl8pPr>
            <a:lvl9pPr marL="4114800" lvl="8" indent="-444500" algn="l">
              <a:lnSpc>
                <a:spcPct val="115000"/>
              </a:lnSpc>
              <a:spcBef>
                <a:spcPts val="0"/>
              </a:spcBef>
              <a:spcAft>
                <a:spcPts val="0"/>
              </a:spcAft>
              <a:buSzPts val="3400"/>
              <a:buChar char="■"/>
              <a:defRPr/>
            </a:lvl9pPr>
          </a:lstStyle>
          <a:p>
            <a:endParaRPr/>
          </a:p>
        </p:txBody>
      </p:sp>
      <p:sp>
        <p:nvSpPr>
          <p:cNvPr id="41" name="Google Shape;41;p47"/>
          <p:cNvSpPr txBox="1">
            <a:spLocks noGrp="1"/>
          </p:cNvSpPr>
          <p:nvPr>
            <p:ph type="title"/>
          </p:nvPr>
        </p:nvSpPr>
        <p:spPr>
          <a:xfrm>
            <a:off x="1945475" y="2160983"/>
            <a:ext cx="18819025" cy="1017986"/>
          </a:xfrm>
          <a:prstGeom prst="rect">
            <a:avLst/>
          </a:prstGeom>
          <a:noFill/>
          <a:ln>
            <a:noFill/>
          </a:ln>
        </p:spPr>
        <p:txBody>
          <a:bodyPr spcFirstLastPara="1" wrap="square" lIns="71425" tIns="71425" rIns="71425" bIns="71425" anchor="t" anchorCtr="0">
            <a:normAutofit/>
          </a:bodyPr>
          <a:lstStyle>
            <a:lvl1pPr lvl="0" algn="l">
              <a:lnSpc>
                <a:spcPct val="80000"/>
              </a:lnSpc>
              <a:spcBef>
                <a:spcPts val="3900"/>
              </a:spcBef>
              <a:spcAft>
                <a:spcPts val="0"/>
              </a:spcAft>
              <a:buClr>
                <a:srgbClr val="FFC001"/>
              </a:buClr>
              <a:buSzPts val="8400"/>
              <a:buFont typeface="Arial"/>
              <a:buNone/>
              <a:defRPr sz="8400" cap="none">
                <a:solidFill>
                  <a:srgbClr val="FFC001"/>
                </a:solidFill>
                <a:latin typeface="Arial"/>
                <a:ea typeface="Arial"/>
                <a:cs typeface="Arial"/>
                <a:sym typeface="Arial"/>
              </a:defRPr>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a:endParaRPr/>
          </a:p>
        </p:txBody>
      </p:sp>
      <p:sp>
        <p:nvSpPr>
          <p:cNvPr id="42" name="Google Shape;42;p47"/>
          <p:cNvSpPr txBox="1">
            <a:spLocks noGrp="1"/>
          </p:cNvSpPr>
          <p:nvPr>
            <p:ph type="sldNum" idx="12"/>
          </p:nvPr>
        </p:nvSpPr>
        <p:spPr>
          <a:xfrm>
            <a:off x="20150022" y="607218"/>
            <a:ext cx="607615" cy="599479"/>
          </a:xfrm>
          <a:prstGeom prst="rect">
            <a:avLst/>
          </a:prstGeom>
          <a:noFill/>
          <a:ln>
            <a:noFill/>
          </a:ln>
        </p:spPr>
        <p:txBody>
          <a:bodyPr spcFirstLastPara="1" wrap="square" lIns="71425" tIns="71425" rIns="71425" bIns="71425" anchor="t" anchorCtr="0">
            <a:spAutoFit/>
          </a:bodyPr>
          <a:lstStyle>
            <a:lvl1pPr marL="0" marR="0" lvl="0"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1pPr>
            <a:lvl2pPr marL="0" marR="0" lvl="1"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2pPr>
            <a:lvl3pPr marL="0" marR="0" lvl="2"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3pPr>
            <a:lvl4pPr marL="0" marR="0" lvl="3"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4pPr>
            <a:lvl5pPr marL="0" marR="0" lvl="4"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5pPr>
            <a:lvl6pPr marL="0" marR="0" lvl="5"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6pPr>
            <a:lvl7pPr marL="0" marR="0" lvl="6"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7pPr>
            <a:lvl8pPr marL="0" marR="0" lvl="7"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8pPr>
            <a:lvl9pPr marL="0" marR="0" lvl="8" indent="0" algn="r">
              <a:lnSpc>
                <a:spcPct val="80000"/>
              </a:lnSpc>
              <a:spcBef>
                <a:spcPts val="0"/>
              </a:spcBef>
              <a:spcAft>
                <a:spcPts val="0"/>
              </a:spcAft>
              <a:buClr>
                <a:srgbClr val="838787"/>
              </a:buClr>
              <a:buSzPts val="3200"/>
              <a:buFont typeface="Arial"/>
              <a:buNone/>
              <a:defRPr sz="32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sz="2600">
              <a:solidFill>
                <a:srgbClr val="FFFFFF"/>
              </a:solidFill>
              <a:latin typeface="Lato"/>
              <a:ea typeface="Lato"/>
              <a:cs typeface="Lato"/>
              <a:sym typeface="Lato"/>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43"/>
        <p:cNvGrpSpPr/>
        <p:nvPr/>
      </p:nvGrpSpPr>
      <p:grpSpPr>
        <a:xfrm>
          <a:off x="0" y="0"/>
          <a:ext cx="0" cy="0"/>
          <a:chOff x="0" y="0"/>
          <a:chExt cx="0" cy="0"/>
        </a:xfrm>
      </p:grpSpPr>
      <p:sp>
        <p:nvSpPr>
          <p:cNvPr id="44" name="Google Shape;44;p60"/>
          <p:cNvSpPr txBox="1">
            <a:spLocks noGrp="1"/>
          </p:cNvSpPr>
          <p:nvPr>
            <p:ph type="sldNum" idx="12"/>
          </p:nvPr>
        </p:nvSpPr>
        <p:spPr>
          <a:xfrm>
            <a:off x="23359094" y="12750420"/>
            <a:ext cx="867582" cy="881299"/>
          </a:xfrm>
          <a:prstGeom prst="rect">
            <a:avLst/>
          </a:prstGeom>
          <a:noFill/>
          <a:ln>
            <a:noFill/>
          </a:ln>
        </p:spPr>
        <p:txBody>
          <a:bodyPr spcFirstLastPara="1" wrap="square" lIns="243775" tIns="243775" rIns="243775" bIns="243775" anchor="ctr" anchorCtr="0">
            <a:spAutoFit/>
          </a:bodyPr>
          <a:lstStyle>
            <a:lvl1pPr marL="0" marR="0" lvl="0"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1pPr>
            <a:lvl2pPr marL="0" marR="0" lvl="1"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2pPr>
            <a:lvl3pPr marL="0" marR="0" lvl="2"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3pPr>
            <a:lvl4pPr marL="0" marR="0" lvl="3"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4pPr>
            <a:lvl5pPr marL="0" marR="0" lvl="4"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5pPr>
            <a:lvl6pPr marL="0" marR="0" lvl="5"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6pPr>
            <a:lvl7pPr marL="0" marR="0" lvl="6"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7pPr>
            <a:lvl8pPr marL="0" marR="0" lvl="7"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8pPr>
            <a:lvl9pPr marL="0" marR="0" lvl="8" indent="0" algn="r">
              <a:lnSpc>
                <a:spcPct val="100000"/>
              </a:lnSpc>
              <a:spcBef>
                <a:spcPts val="0"/>
              </a:spcBef>
              <a:spcAft>
                <a:spcPts val="0"/>
              </a:spcAft>
              <a:buClr>
                <a:srgbClr val="595959"/>
              </a:buClr>
              <a:buSzPts val="2600"/>
              <a:buFont typeface="Lato"/>
              <a:buNone/>
              <a:defRPr sz="2600" b="0" i="0" u="none" strike="noStrike" cap="none">
                <a:solidFill>
                  <a:srgbClr val="595959"/>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‹Nº›</a:t>
            </a:fld>
            <a:endParaRPr>
              <a:solidFill>
                <a:srgbClr val="FFFFFF"/>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39"/>
          <p:cNvSpPr txBox="1">
            <a:spLocks noGrp="1"/>
          </p:cNvSpPr>
          <p:nvPr>
            <p:ph type="title"/>
          </p:nvPr>
        </p:nvSpPr>
        <p:spPr>
          <a:xfrm>
            <a:off x="3488399" y="3516399"/>
            <a:ext cx="18960002" cy="1427201"/>
          </a:xfrm>
          <a:prstGeom prst="rect">
            <a:avLst/>
          </a:prstGeom>
          <a:noFill/>
          <a:ln>
            <a:noFill/>
          </a:ln>
        </p:spPr>
        <p:txBody>
          <a:bodyPr spcFirstLastPara="1" wrap="square" lIns="243775" tIns="243775" rIns="243775" bIns="243775" anchor="t" anchorCtr="0">
            <a:normAutofit/>
          </a:bodyPr>
          <a:lstStyle>
            <a:lvl1pPr marR="0" lvl="0" algn="l" rtl="0">
              <a:lnSpc>
                <a:spcPct val="100000"/>
              </a:lnSpc>
              <a:spcBef>
                <a:spcPts val="0"/>
              </a:spcBef>
              <a:spcAft>
                <a:spcPts val="0"/>
              </a:spcAft>
              <a:buClr>
                <a:srgbClr val="FFFFFF"/>
              </a:buClr>
              <a:buSzPts val="6800"/>
              <a:buFont typeface="Raleway"/>
              <a:buNone/>
              <a:defRPr sz="6800" b="1" i="0" u="none" strike="noStrike" cap="none">
                <a:solidFill>
                  <a:srgbClr val="FFFFFF"/>
                </a:solidFill>
                <a:latin typeface="Raleway"/>
                <a:ea typeface="Raleway"/>
                <a:cs typeface="Raleway"/>
                <a:sym typeface="Raleway"/>
              </a:defRPr>
            </a:lvl1pPr>
            <a:lvl2pPr marR="0" lvl="1" algn="l" rtl="0">
              <a:lnSpc>
                <a:spcPct val="100000"/>
              </a:lnSpc>
              <a:spcBef>
                <a:spcPts val="0"/>
              </a:spcBef>
              <a:spcAft>
                <a:spcPts val="0"/>
              </a:spcAft>
              <a:buClr>
                <a:srgbClr val="FFFFFF"/>
              </a:buClr>
              <a:buSzPts val="6800"/>
              <a:buFont typeface="Raleway"/>
              <a:buNone/>
              <a:defRPr sz="6800" b="1" i="0" u="none" strike="noStrike" cap="none">
                <a:solidFill>
                  <a:srgbClr val="FFFFFF"/>
                </a:solidFill>
                <a:latin typeface="Raleway"/>
                <a:ea typeface="Raleway"/>
                <a:cs typeface="Raleway"/>
                <a:sym typeface="Raleway"/>
              </a:defRPr>
            </a:lvl2pPr>
            <a:lvl3pPr marR="0" lvl="2" algn="l" rtl="0">
              <a:lnSpc>
                <a:spcPct val="100000"/>
              </a:lnSpc>
              <a:spcBef>
                <a:spcPts val="0"/>
              </a:spcBef>
              <a:spcAft>
                <a:spcPts val="0"/>
              </a:spcAft>
              <a:buClr>
                <a:srgbClr val="FFFFFF"/>
              </a:buClr>
              <a:buSzPts val="6800"/>
              <a:buFont typeface="Raleway"/>
              <a:buNone/>
              <a:defRPr sz="6800" b="1" i="0" u="none" strike="noStrike" cap="none">
                <a:solidFill>
                  <a:srgbClr val="FFFFFF"/>
                </a:solidFill>
                <a:latin typeface="Raleway"/>
                <a:ea typeface="Raleway"/>
                <a:cs typeface="Raleway"/>
                <a:sym typeface="Raleway"/>
              </a:defRPr>
            </a:lvl3pPr>
            <a:lvl4pPr marR="0" lvl="3" algn="l" rtl="0">
              <a:lnSpc>
                <a:spcPct val="100000"/>
              </a:lnSpc>
              <a:spcBef>
                <a:spcPts val="0"/>
              </a:spcBef>
              <a:spcAft>
                <a:spcPts val="0"/>
              </a:spcAft>
              <a:buClr>
                <a:srgbClr val="FFFFFF"/>
              </a:buClr>
              <a:buSzPts val="6800"/>
              <a:buFont typeface="Raleway"/>
              <a:buNone/>
              <a:defRPr sz="6800" b="1" i="0" u="none" strike="noStrike" cap="none">
                <a:solidFill>
                  <a:srgbClr val="FFFFFF"/>
                </a:solidFill>
                <a:latin typeface="Raleway"/>
                <a:ea typeface="Raleway"/>
                <a:cs typeface="Raleway"/>
                <a:sym typeface="Raleway"/>
              </a:defRPr>
            </a:lvl4pPr>
            <a:lvl5pPr marR="0" lvl="4" algn="l" rtl="0">
              <a:lnSpc>
                <a:spcPct val="100000"/>
              </a:lnSpc>
              <a:spcBef>
                <a:spcPts val="0"/>
              </a:spcBef>
              <a:spcAft>
                <a:spcPts val="0"/>
              </a:spcAft>
              <a:buClr>
                <a:srgbClr val="FFFFFF"/>
              </a:buClr>
              <a:buSzPts val="6800"/>
              <a:buFont typeface="Raleway"/>
              <a:buNone/>
              <a:defRPr sz="6800" b="1" i="0" u="none" strike="noStrike" cap="none">
                <a:solidFill>
                  <a:srgbClr val="FFFFFF"/>
                </a:solidFill>
                <a:latin typeface="Raleway"/>
                <a:ea typeface="Raleway"/>
                <a:cs typeface="Raleway"/>
                <a:sym typeface="Raleway"/>
              </a:defRPr>
            </a:lvl5pPr>
            <a:lvl6pPr marR="0" lvl="5" algn="l" rtl="0">
              <a:lnSpc>
                <a:spcPct val="100000"/>
              </a:lnSpc>
              <a:spcBef>
                <a:spcPts val="0"/>
              </a:spcBef>
              <a:spcAft>
                <a:spcPts val="0"/>
              </a:spcAft>
              <a:buClr>
                <a:srgbClr val="FFFFFF"/>
              </a:buClr>
              <a:buSzPts val="6800"/>
              <a:buFont typeface="Raleway"/>
              <a:buNone/>
              <a:defRPr sz="6800" b="1" i="0" u="none" strike="noStrike" cap="none">
                <a:solidFill>
                  <a:srgbClr val="FFFFFF"/>
                </a:solidFill>
                <a:latin typeface="Raleway"/>
                <a:ea typeface="Raleway"/>
                <a:cs typeface="Raleway"/>
                <a:sym typeface="Raleway"/>
              </a:defRPr>
            </a:lvl6pPr>
            <a:lvl7pPr marR="0" lvl="6" algn="l" rtl="0">
              <a:lnSpc>
                <a:spcPct val="100000"/>
              </a:lnSpc>
              <a:spcBef>
                <a:spcPts val="0"/>
              </a:spcBef>
              <a:spcAft>
                <a:spcPts val="0"/>
              </a:spcAft>
              <a:buClr>
                <a:srgbClr val="FFFFFF"/>
              </a:buClr>
              <a:buSzPts val="6800"/>
              <a:buFont typeface="Raleway"/>
              <a:buNone/>
              <a:defRPr sz="6800" b="1" i="0" u="none" strike="noStrike" cap="none">
                <a:solidFill>
                  <a:srgbClr val="FFFFFF"/>
                </a:solidFill>
                <a:latin typeface="Raleway"/>
                <a:ea typeface="Raleway"/>
                <a:cs typeface="Raleway"/>
                <a:sym typeface="Raleway"/>
              </a:defRPr>
            </a:lvl7pPr>
            <a:lvl8pPr marR="0" lvl="7" algn="l" rtl="0">
              <a:lnSpc>
                <a:spcPct val="100000"/>
              </a:lnSpc>
              <a:spcBef>
                <a:spcPts val="0"/>
              </a:spcBef>
              <a:spcAft>
                <a:spcPts val="0"/>
              </a:spcAft>
              <a:buClr>
                <a:srgbClr val="FFFFFF"/>
              </a:buClr>
              <a:buSzPts val="6800"/>
              <a:buFont typeface="Raleway"/>
              <a:buNone/>
              <a:defRPr sz="6800" b="1" i="0" u="none" strike="noStrike" cap="none">
                <a:solidFill>
                  <a:srgbClr val="FFFFFF"/>
                </a:solidFill>
                <a:latin typeface="Raleway"/>
                <a:ea typeface="Raleway"/>
                <a:cs typeface="Raleway"/>
                <a:sym typeface="Raleway"/>
              </a:defRPr>
            </a:lvl8pPr>
            <a:lvl9pPr marR="0" lvl="8" algn="l" rtl="0">
              <a:lnSpc>
                <a:spcPct val="100000"/>
              </a:lnSpc>
              <a:spcBef>
                <a:spcPts val="0"/>
              </a:spcBef>
              <a:spcAft>
                <a:spcPts val="0"/>
              </a:spcAft>
              <a:buClr>
                <a:srgbClr val="FFFFFF"/>
              </a:buClr>
              <a:buSzPts val="6800"/>
              <a:buFont typeface="Raleway"/>
              <a:buNone/>
              <a:defRPr sz="6800" b="1" i="0" u="none" strike="noStrike" cap="none">
                <a:solidFill>
                  <a:srgbClr val="FFFFFF"/>
                </a:solidFill>
                <a:latin typeface="Raleway"/>
                <a:ea typeface="Raleway"/>
                <a:cs typeface="Raleway"/>
                <a:sym typeface="Raleway"/>
              </a:defRPr>
            </a:lvl9pPr>
          </a:lstStyle>
          <a:p>
            <a:endParaRPr/>
          </a:p>
        </p:txBody>
      </p:sp>
      <p:sp>
        <p:nvSpPr>
          <p:cNvPr id="7" name="Google Shape;7;p39"/>
          <p:cNvSpPr txBox="1"/>
          <p:nvPr/>
        </p:nvSpPr>
        <p:spPr>
          <a:xfrm>
            <a:off x="604132" y="274083"/>
            <a:ext cx="2661602" cy="728901"/>
          </a:xfrm>
          <a:prstGeom prst="rect">
            <a:avLst/>
          </a:prstGeom>
          <a:noFill/>
          <a:ln>
            <a:noFill/>
          </a:ln>
        </p:spPr>
        <p:txBody>
          <a:bodyPr spcFirstLastPara="1" wrap="square" lIns="243775" tIns="243775" rIns="243775" bIns="243775" anchor="ctr" anchorCtr="0">
            <a:spAutoFit/>
          </a:bodyPr>
          <a:lstStyle/>
          <a:p>
            <a:pPr marL="0" marR="0" lvl="0" indent="0" algn="l" rtl="0">
              <a:lnSpc>
                <a:spcPct val="100000"/>
              </a:lnSpc>
              <a:spcBef>
                <a:spcPts val="0"/>
              </a:spcBef>
              <a:spcAft>
                <a:spcPts val="0"/>
              </a:spcAft>
              <a:buClr>
                <a:srgbClr val="FFFFFF"/>
              </a:buClr>
              <a:buSzPts val="1600"/>
              <a:buFont typeface="Raleway"/>
              <a:buNone/>
            </a:pPr>
            <a:r>
              <a:rPr lang="en-US" sz="1600" b="0" i="0" u="none" strike="noStrike" cap="none">
                <a:solidFill>
                  <a:srgbClr val="FFFFFF"/>
                </a:solidFill>
                <a:latin typeface="Raleway"/>
                <a:ea typeface="Raleway"/>
                <a:cs typeface="Raleway"/>
                <a:sym typeface="Raleway"/>
              </a:rPr>
              <a:t>Confidencial</a:t>
            </a:r>
            <a:endParaRPr sz="1400" b="0" i="0" u="none" strike="noStrike" cap="none">
              <a:solidFill>
                <a:srgbClr val="000000"/>
              </a:solidFill>
              <a:latin typeface="Arial"/>
              <a:ea typeface="Arial"/>
              <a:cs typeface="Arial"/>
              <a:sym typeface="Arial"/>
            </a:endParaRPr>
          </a:p>
        </p:txBody>
      </p:sp>
      <p:sp>
        <p:nvSpPr>
          <p:cNvPr id="8" name="Google Shape;8;p39"/>
          <p:cNvSpPr txBox="1"/>
          <p:nvPr/>
        </p:nvSpPr>
        <p:spPr>
          <a:xfrm>
            <a:off x="3458044" y="274083"/>
            <a:ext cx="5601602" cy="728901"/>
          </a:xfrm>
          <a:prstGeom prst="rect">
            <a:avLst/>
          </a:prstGeom>
          <a:noFill/>
          <a:ln>
            <a:noFill/>
          </a:ln>
        </p:spPr>
        <p:txBody>
          <a:bodyPr spcFirstLastPara="1" wrap="square" lIns="243775" tIns="243775" rIns="243775" bIns="243775" anchor="ctr" anchorCtr="0">
            <a:spAutoFit/>
          </a:bodyPr>
          <a:lstStyle/>
          <a:p>
            <a:pPr marL="0" marR="0" lvl="0" indent="0" algn="l" rtl="0">
              <a:lnSpc>
                <a:spcPct val="100000"/>
              </a:lnSpc>
              <a:spcBef>
                <a:spcPts val="0"/>
              </a:spcBef>
              <a:spcAft>
                <a:spcPts val="0"/>
              </a:spcAft>
              <a:buClr>
                <a:srgbClr val="FFFFFF"/>
              </a:buClr>
              <a:buSzPts val="1600"/>
              <a:buFont typeface="Raleway"/>
              <a:buNone/>
            </a:pPr>
            <a:r>
              <a:rPr lang="en-US" sz="1600" b="0" i="0" u="none" strike="noStrike" cap="none">
                <a:solidFill>
                  <a:srgbClr val="FFFFFF"/>
                </a:solidFill>
                <a:latin typeface="Raleway"/>
                <a:ea typeface="Raleway"/>
                <a:cs typeface="Raleway"/>
                <a:sym typeface="Raleway"/>
              </a:rPr>
              <a:t>Personalizado para </a:t>
            </a:r>
            <a:r>
              <a:rPr lang="en-US" sz="1600" b="1" i="0" u="none" strike="noStrike" cap="none">
                <a:solidFill>
                  <a:srgbClr val="FFFFFF"/>
                </a:solidFill>
                <a:latin typeface="Raleway"/>
                <a:ea typeface="Raleway"/>
                <a:cs typeface="Raleway"/>
                <a:sym typeface="Raleway"/>
              </a:rPr>
              <a:t>Nombre de la empresa</a:t>
            </a:r>
            <a:endParaRPr sz="1400" b="0" i="0" u="none" strike="noStrike" cap="none">
              <a:solidFill>
                <a:srgbClr val="000000"/>
              </a:solidFill>
              <a:latin typeface="Arial"/>
              <a:ea typeface="Arial"/>
              <a:cs typeface="Arial"/>
              <a:sym typeface="Arial"/>
            </a:endParaRPr>
          </a:p>
        </p:txBody>
      </p:sp>
      <p:sp>
        <p:nvSpPr>
          <p:cNvPr id="9" name="Google Shape;9;p39"/>
          <p:cNvSpPr txBox="1"/>
          <p:nvPr/>
        </p:nvSpPr>
        <p:spPr>
          <a:xfrm>
            <a:off x="21903827" y="274083"/>
            <a:ext cx="1882401" cy="728901"/>
          </a:xfrm>
          <a:prstGeom prst="rect">
            <a:avLst/>
          </a:prstGeom>
          <a:noFill/>
          <a:ln>
            <a:noFill/>
          </a:ln>
        </p:spPr>
        <p:txBody>
          <a:bodyPr spcFirstLastPara="1" wrap="square" lIns="243775" tIns="243775" rIns="243775" bIns="243775" anchor="ctr" anchorCtr="0">
            <a:spAutoFit/>
          </a:bodyPr>
          <a:lstStyle/>
          <a:p>
            <a:pPr marL="0" marR="0" lvl="0" indent="0" algn="r" rtl="0">
              <a:lnSpc>
                <a:spcPct val="100000"/>
              </a:lnSpc>
              <a:spcBef>
                <a:spcPts val="0"/>
              </a:spcBef>
              <a:spcAft>
                <a:spcPts val="0"/>
              </a:spcAft>
              <a:buClr>
                <a:srgbClr val="FFFFFF"/>
              </a:buClr>
              <a:buSzPts val="1600"/>
              <a:buFont typeface="Raleway"/>
              <a:buNone/>
            </a:pPr>
            <a:r>
              <a:rPr lang="en-US" sz="1600" b="0" i="0" u="none" strike="noStrike" cap="none">
                <a:solidFill>
                  <a:srgbClr val="FFFFFF"/>
                </a:solidFill>
                <a:latin typeface="Raleway"/>
                <a:ea typeface="Raleway"/>
                <a:cs typeface="Raleway"/>
                <a:sym typeface="Raleway"/>
              </a:rPr>
              <a:t>Versión 1.0</a:t>
            </a:r>
            <a:endParaRPr sz="1400" b="0" i="0" u="none" strike="noStrike" cap="none">
              <a:solidFill>
                <a:srgbClr val="000000"/>
              </a:solidFill>
              <a:latin typeface="Arial"/>
              <a:ea typeface="Arial"/>
              <a:cs typeface="Arial"/>
              <a:sym typeface="Arial"/>
            </a:endParaRPr>
          </a:p>
        </p:txBody>
      </p:sp>
      <p:sp>
        <p:nvSpPr>
          <p:cNvPr id="10" name="Google Shape;10;p39"/>
          <p:cNvSpPr txBox="1">
            <a:spLocks noGrp="1"/>
          </p:cNvSpPr>
          <p:nvPr>
            <p:ph type="body" idx="1"/>
          </p:nvPr>
        </p:nvSpPr>
        <p:spPr>
          <a:xfrm>
            <a:off x="1219199" y="3200399"/>
            <a:ext cx="21945602" cy="9051927"/>
          </a:xfrm>
          <a:prstGeom prst="rect">
            <a:avLst/>
          </a:prstGeom>
          <a:noFill/>
          <a:ln>
            <a:noFill/>
          </a:ln>
        </p:spPr>
        <p:txBody>
          <a:bodyPr spcFirstLastPara="1" wrap="square" lIns="243775" tIns="243775" rIns="243775" bIns="243775" anchor="t" anchorCtr="0">
            <a:noAutofit/>
          </a:bodyPr>
          <a:lstStyle>
            <a:lvl1pPr marL="457200" marR="0" lvl="0" indent="-444500" algn="l" rtl="0">
              <a:lnSpc>
                <a:spcPct val="115000"/>
              </a:lnSpc>
              <a:spcBef>
                <a:spcPts val="0"/>
              </a:spcBef>
              <a:spcAft>
                <a:spcPts val="0"/>
              </a:spcAft>
              <a:buClr>
                <a:srgbClr val="595959"/>
              </a:buClr>
              <a:buSzPts val="3400"/>
              <a:buFont typeface="Helvetica Neue"/>
              <a:buChar char="●"/>
              <a:defRPr sz="3400" b="0" i="0" u="none" strike="noStrike" cap="none">
                <a:solidFill>
                  <a:srgbClr val="595959"/>
                </a:solidFill>
                <a:latin typeface="Lato"/>
                <a:ea typeface="Lato"/>
                <a:cs typeface="Lato"/>
                <a:sym typeface="Lato"/>
              </a:defRPr>
            </a:lvl1pPr>
            <a:lvl2pPr marL="914400" marR="0" lvl="1" indent="-444500" algn="l" rtl="0">
              <a:lnSpc>
                <a:spcPct val="115000"/>
              </a:lnSpc>
              <a:spcBef>
                <a:spcPts val="0"/>
              </a:spcBef>
              <a:spcAft>
                <a:spcPts val="0"/>
              </a:spcAft>
              <a:buClr>
                <a:srgbClr val="595959"/>
              </a:buClr>
              <a:buSzPts val="3400"/>
              <a:buFont typeface="Helvetica Neue"/>
              <a:buChar char="○"/>
              <a:defRPr sz="3400" b="0" i="0" u="none" strike="noStrike" cap="none">
                <a:solidFill>
                  <a:srgbClr val="595959"/>
                </a:solidFill>
                <a:latin typeface="Lato"/>
                <a:ea typeface="Lato"/>
                <a:cs typeface="Lato"/>
                <a:sym typeface="Lato"/>
              </a:defRPr>
            </a:lvl2pPr>
            <a:lvl3pPr marL="1371600" marR="0" lvl="2" indent="-444500" algn="l" rtl="0">
              <a:lnSpc>
                <a:spcPct val="115000"/>
              </a:lnSpc>
              <a:spcBef>
                <a:spcPts val="0"/>
              </a:spcBef>
              <a:spcAft>
                <a:spcPts val="0"/>
              </a:spcAft>
              <a:buClr>
                <a:srgbClr val="595959"/>
              </a:buClr>
              <a:buSzPts val="3400"/>
              <a:buFont typeface="Helvetica Neue"/>
              <a:buChar char="■"/>
              <a:defRPr sz="3400" b="0" i="0" u="none" strike="noStrike" cap="none">
                <a:solidFill>
                  <a:srgbClr val="595959"/>
                </a:solidFill>
                <a:latin typeface="Lato"/>
                <a:ea typeface="Lato"/>
                <a:cs typeface="Lato"/>
                <a:sym typeface="Lato"/>
              </a:defRPr>
            </a:lvl3pPr>
            <a:lvl4pPr marL="1828800" marR="0" lvl="3" indent="-444500" algn="l" rtl="0">
              <a:lnSpc>
                <a:spcPct val="115000"/>
              </a:lnSpc>
              <a:spcBef>
                <a:spcPts val="0"/>
              </a:spcBef>
              <a:spcAft>
                <a:spcPts val="0"/>
              </a:spcAft>
              <a:buClr>
                <a:srgbClr val="595959"/>
              </a:buClr>
              <a:buSzPts val="3400"/>
              <a:buFont typeface="Helvetica Neue"/>
              <a:buChar char="●"/>
              <a:defRPr sz="3400" b="0" i="0" u="none" strike="noStrike" cap="none">
                <a:solidFill>
                  <a:srgbClr val="595959"/>
                </a:solidFill>
                <a:latin typeface="Lato"/>
                <a:ea typeface="Lato"/>
                <a:cs typeface="Lato"/>
                <a:sym typeface="Lato"/>
              </a:defRPr>
            </a:lvl4pPr>
            <a:lvl5pPr marL="2286000" marR="0" lvl="4" indent="-444500" algn="l" rtl="0">
              <a:lnSpc>
                <a:spcPct val="115000"/>
              </a:lnSpc>
              <a:spcBef>
                <a:spcPts val="0"/>
              </a:spcBef>
              <a:spcAft>
                <a:spcPts val="0"/>
              </a:spcAft>
              <a:buClr>
                <a:srgbClr val="595959"/>
              </a:buClr>
              <a:buSzPts val="3400"/>
              <a:buFont typeface="Helvetica Neue"/>
              <a:buChar char="○"/>
              <a:defRPr sz="3400" b="0" i="0" u="none" strike="noStrike" cap="none">
                <a:solidFill>
                  <a:srgbClr val="595959"/>
                </a:solidFill>
                <a:latin typeface="Lato"/>
                <a:ea typeface="Lato"/>
                <a:cs typeface="Lato"/>
                <a:sym typeface="Lato"/>
              </a:defRPr>
            </a:lvl5pPr>
            <a:lvl6pPr marL="2743200" marR="0" lvl="5" indent="-444500" algn="l" rtl="0">
              <a:lnSpc>
                <a:spcPct val="115000"/>
              </a:lnSpc>
              <a:spcBef>
                <a:spcPts val="0"/>
              </a:spcBef>
              <a:spcAft>
                <a:spcPts val="0"/>
              </a:spcAft>
              <a:buClr>
                <a:srgbClr val="595959"/>
              </a:buClr>
              <a:buSzPts val="3400"/>
              <a:buFont typeface="Helvetica Neue"/>
              <a:buChar char="■"/>
              <a:defRPr sz="3400" b="0" i="0" u="none" strike="noStrike" cap="none">
                <a:solidFill>
                  <a:srgbClr val="595959"/>
                </a:solidFill>
                <a:latin typeface="Lato"/>
                <a:ea typeface="Lato"/>
                <a:cs typeface="Lato"/>
                <a:sym typeface="Lato"/>
              </a:defRPr>
            </a:lvl6pPr>
            <a:lvl7pPr marL="3200400" marR="0" lvl="6" indent="-444500" algn="l" rtl="0">
              <a:lnSpc>
                <a:spcPct val="115000"/>
              </a:lnSpc>
              <a:spcBef>
                <a:spcPts val="0"/>
              </a:spcBef>
              <a:spcAft>
                <a:spcPts val="0"/>
              </a:spcAft>
              <a:buClr>
                <a:srgbClr val="595959"/>
              </a:buClr>
              <a:buSzPts val="3400"/>
              <a:buFont typeface="Helvetica Neue"/>
              <a:buChar char="●"/>
              <a:defRPr sz="3400" b="0" i="0" u="none" strike="noStrike" cap="none">
                <a:solidFill>
                  <a:srgbClr val="595959"/>
                </a:solidFill>
                <a:latin typeface="Lato"/>
                <a:ea typeface="Lato"/>
                <a:cs typeface="Lato"/>
                <a:sym typeface="Lato"/>
              </a:defRPr>
            </a:lvl7pPr>
            <a:lvl8pPr marL="3657600" marR="0" lvl="7" indent="-444500" algn="l" rtl="0">
              <a:lnSpc>
                <a:spcPct val="115000"/>
              </a:lnSpc>
              <a:spcBef>
                <a:spcPts val="0"/>
              </a:spcBef>
              <a:spcAft>
                <a:spcPts val="0"/>
              </a:spcAft>
              <a:buClr>
                <a:srgbClr val="595959"/>
              </a:buClr>
              <a:buSzPts val="3400"/>
              <a:buFont typeface="Helvetica Neue"/>
              <a:buChar char="○"/>
              <a:defRPr sz="3400" b="0" i="0" u="none" strike="noStrike" cap="none">
                <a:solidFill>
                  <a:srgbClr val="595959"/>
                </a:solidFill>
                <a:latin typeface="Lato"/>
                <a:ea typeface="Lato"/>
                <a:cs typeface="Lato"/>
                <a:sym typeface="Lato"/>
              </a:defRPr>
            </a:lvl8pPr>
            <a:lvl9pPr marL="4114800" marR="0" lvl="8" indent="-444500" algn="l" rtl="0">
              <a:lnSpc>
                <a:spcPct val="115000"/>
              </a:lnSpc>
              <a:spcBef>
                <a:spcPts val="0"/>
              </a:spcBef>
              <a:spcAft>
                <a:spcPts val="0"/>
              </a:spcAft>
              <a:buClr>
                <a:srgbClr val="595959"/>
              </a:buClr>
              <a:buSzPts val="3400"/>
              <a:buFont typeface="Helvetica Neue"/>
              <a:buChar char="■"/>
              <a:defRPr sz="3400" b="0" i="0" u="none" strike="noStrike" cap="none">
                <a:solidFill>
                  <a:srgbClr val="595959"/>
                </a:solidFill>
                <a:latin typeface="Lato"/>
                <a:ea typeface="Lato"/>
                <a:cs typeface="Lato"/>
                <a:sym typeface="Lato"/>
              </a:defRPr>
            </a:lvl9pPr>
          </a:lstStyle>
          <a:p>
            <a:endParaRPr/>
          </a:p>
        </p:txBody>
      </p:sp>
      <p:sp>
        <p:nvSpPr>
          <p:cNvPr id="11" name="Google Shape;11;p39"/>
          <p:cNvSpPr txBox="1">
            <a:spLocks noGrp="1"/>
          </p:cNvSpPr>
          <p:nvPr>
            <p:ph type="sldNum" idx="12"/>
          </p:nvPr>
        </p:nvSpPr>
        <p:spPr>
          <a:xfrm>
            <a:off x="23359089" y="12750419"/>
            <a:ext cx="867584" cy="881301"/>
          </a:xfrm>
          <a:prstGeom prst="rect">
            <a:avLst/>
          </a:prstGeom>
          <a:noFill/>
          <a:ln>
            <a:noFill/>
          </a:ln>
        </p:spPr>
        <p:txBody>
          <a:bodyPr spcFirstLastPara="1" wrap="square" lIns="243775" tIns="243775" rIns="243775" bIns="243775" anchor="ctr" anchorCtr="0">
            <a:spAutoFit/>
          </a:bodyPr>
          <a:lstStyle>
            <a:lvl1pPr marL="0" marR="0" lvl="0" indent="0" algn="r" rtl="0">
              <a:lnSpc>
                <a:spcPct val="100000"/>
              </a:lnSpc>
              <a:spcBef>
                <a:spcPts val="0"/>
              </a:spcBef>
              <a:spcAft>
                <a:spcPts val="0"/>
              </a:spcAft>
              <a:buClr>
                <a:srgbClr val="FFFFFF"/>
              </a:buClr>
              <a:buSzPts val="2600"/>
              <a:buFont typeface="Lato"/>
              <a:buNone/>
              <a:defRPr sz="2600" b="0" i="0" u="none" strike="noStrike" cap="none">
                <a:solidFill>
                  <a:srgbClr val="FFFFFF"/>
                </a:solidFill>
                <a:latin typeface="Lato"/>
                <a:ea typeface="Lato"/>
                <a:cs typeface="Lato"/>
                <a:sym typeface="Lato"/>
              </a:defRPr>
            </a:lvl1pPr>
            <a:lvl2pPr marL="0" marR="0" lvl="1" indent="0" algn="r" rtl="0">
              <a:lnSpc>
                <a:spcPct val="100000"/>
              </a:lnSpc>
              <a:spcBef>
                <a:spcPts val="0"/>
              </a:spcBef>
              <a:spcAft>
                <a:spcPts val="0"/>
              </a:spcAft>
              <a:buClr>
                <a:srgbClr val="FFFFFF"/>
              </a:buClr>
              <a:buSzPts val="2600"/>
              <a:buFont typeface="Lato"/>
              <a:buNone/>
              <a:defRPr sz="2600" b="0" i="0" u="none" strike="noStrike" cap="none">
                <a:solidFill>
                  <a:srgbClr val="FFFFFF"/>
                </a:solidFill>
                <a:latin typeface="Lato"/>
                <a:ea typeface="Lato"/>
                <a:cs typeface="Lato"/>
                <a:sym typeface="Lato"/>
              </a:defRPr>
            </a:lvl2pPr>
            <a:lvl3pPr marL="0" marR="0" lvl="2" indent="0" algn="r" rtl="0">
              <a:lnSpc>
                <a:spcPct val="100000"/>
              </a:lnSpc>
              <a:spcBef>
                <a:spcPts val="0"/>
              </a:spcBef>
              <a:spcAft>
                <a:spcPts val="0"/>
              </a:spcAft>
              <a:buClr>
                <a:srgbClr val="FFFFFF"/>
              </a:buClr>
              <a:buSzPts val="2600"/>
              <a:buFont typeface="Lato"/>
              <a:buNone/>
              <a:defRPr sz="2600" b="0" i="0" u="none" strike="noStrike" cap="none">
                <a:solidFill>
                  <a:srgbClr val="FFFFFF"/>
                </a:solidFill>
                <a:latin typeface="Lato"/>
                <a:ea typeface="Lato"/>
                <a:cs typeface="Lato"/>
                <a:sym typeface="Lato"/>
              </a:defRPr>
            </a:lvl3pPr>
            <a:lvl4pPr marL="0" marR="0" lvl="3" indent="0" algn="r" rtl="0">
              <a:lnSpc>
                <a:spcPct val="100000"/>
              </a:lnSpc>
              <a:spcBef>
                <a:spcPts val="0"/>
              </a:spcBef>
              <a:spcAft>
                <a:spcPts val="0"/>
              </a:spcAft>
              <a:buClr>
                <a:srgbClr val="FFFFFF"/>
              </a:buClr>
              <a:buSzPts val="2600"/>
              <a:buFont typeface="Lato"/>
              <a:buNone/>
              <a:defRPr sz="2600" b="0" i="0" u="none" strike="noStrike" cap="none">
                <a:solidFill>
                  <a:srgbClr val="FFFFFF"/>
                </a:solidFill>
                <a:latin typeface="Lato"/>
                <a:ea typeface="Lato"/>
                <a:cs typeface="Lato"/>
                <a:sym typeface="Lato"/>
              </a:defRPr>
            </a:lvl4pPr>
            <a:lvl5pPr marL="0" marR="0" lvl="4" indent="0" algn="r" rtl="0">
              <a:lnSpc>
                <a:spcPct val="100000"/>
              </a:lnSpc>
              <a:spcBef>
                <a:spcPts val="0"/>
              </a:spcBef>
              <a:spcAft>
                <a:spcPts val="0"/>
              </a:spcAft>
              <a:buClr>
                <a:srgbClr val="FFFFFF"/>
              </a:buClr>
              <a:buSzPts val="2600"/>
              <a:buFont typeface="Lato"/>
              <a:buNone/>
              <a:defRPr sz="2600" b="0" i="0" u="none" strike="noStrike" cap="none">
                <a:solidFill>
                  <a:srgbClr val="FFFFFF"/>
                </a:solidFill>
                <a:latin typeface="Lato"/>
                <a:ea typeface="Lato"/>
                <a:cs typeface="Lato"/>
                <a:sym typeface="Lato"/>
              </a:defRPr>
            </a:lvl5pPr>
            <a:lvl6pPr marL="0" marR="0" lvl="5" indent="0" algn="r" rtl="0">
              <a:lnSpc>
                <a:spcPct val="100000"/>
              </a:lnSpc>
              <a:spcBef>
                <a:spcPts val="0"/>
              </a:spcBef>
              <a:spcAft>
                <a:spcPts val="0"/>
              </a:spcAft>
              <a:buClr>
                <a:srgbClr val="FFFFFF"/>
              </a:buClr>
              <a:buSzPts val="2600"/>
              <a:buFont typeface="Lato"/>
              <a:buNone/>
              <a:defRPr sz="2600" b="0" i="0" u="none" strike="noStrike" cap="none">
                <a:solidFill>
                  <a:srgbClr val="FFFFFF"/>
                </a:solidFill>
                <a:latin typeface="Lato"/>
                <a:ea typeface="Lato"/>
                <a:cs typeface="Lato"/>
                <a:sym typeface="Lato"/>
              </a:defRPr>
            </a:lvl6pPr>
            <a:lvl7pPr marL="0" marR="0" lvl="6" indent="0" algn="r" rtl="0">
              <a:lnSpc>
                <a:spcPct val="100000"/>
              </a:lnSpc>
              <a:spcBef>
                <a:spcPts val="0"/>
              </a:spcBef>
              <a:spcAft>
                <a:spcPts val="0"/>
              </a:spcAft>
              <a:buClr>
                <a:srgbClr val="FFFFFF"/>
              </a:buClr>
              <a:buSzPts val="2600"/>
              <a:buFont typeface="Lato"/>
              <a:buNone/>
              <a:defRPr sz="2600" b="0" i="0" u="none" strike="noStrike" cap="none">
                <a:solidFill>
                  <a:srgbClr val="FFFFFF"/>
                </a:solidFill>
                <a:latin typeface="Lato"/>
                <a:ea typeface="Lato"/>
                <a:cs typeface="Lato"/>
                <a:sym typeface="Lato"/>
              </a:defRPr>
            </a:lvl7pPr>
            <a:lvl8pPr marL="0" marR="0" lvl="7" indent="0" algn="r" rtl="0">
              <a:lnSpc>
                <a:spcPct val="100000"/>
              </a:lnSpc>
              <a:spcBef>
                <a:spcPts val="0"/>
              </a:spcBef>
              <a:spcAft>
                <a:spcPts val="0"/>
              </a:spcAft>
              <a:buClr>
                <a:srgbClr val="FFFFFF"/>
              </a:buClr>
              <a:buSzPts val="2600"/>
              <a:buFont typeface="Lato"/>
              <a:buNone/>
              <a:defRPr sz="2600" b="0" i="0" u="none" strike="noStrike" cap="none">
                <a:solidFill>
                  <a:srgbClr val="FFFFFF"/>
                </a:solidFill>
                <a:latin typeface="Lato"/>
                <a:ea typeface="Lato"/>
                <a:cs typeface="Lato"/>
                <a:sym typeface="Lato"/>
              </a:defRPr>
            </a:lvl8pPr>
            <a:lvl9pPr marL="0" marR="0" lvl="8" indent="0" algn="r" rtl="0">
              <a:lnSpc>
                <a:spcPct val="100000"/>
              </a:lnSpc>
              <a:spcBef>
                <a:spcPts val="0"/>
              </a:spcBef>
              <a:spcAft>
                <a:spcPts val="0"/>
              </a:spcAft>
              <a:buClr>
                <a:srgbClr val="FFFFFF"/>
              </a:buClr>
              <a:buSzPts val="2600"/>
              <a:buFont typeface="Lato"/>
              <a:buNone/>
              <a:defRPr sz="2600" b="0" i="0" u="none" strike="noStrike" cap="none">
                <a:solidFill>
                  <a:srgbClr val="FFFFFF"/>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‹Nº›</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jp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hyperlink" Target="http://www.youtube.com/watch?v=WB9UvjnYO90"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4.jp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8.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5.xml"/><Relationship Id="rId1" Type="http://schemas.openxmlformats.org/officeDocument/2006/relationships/slideLayout" Target="../slideLayouts/slideLayout5.xml"/><Relationship Id="rId4" Type="http://schemas.openxmlformats.org/officeDocument/2006/relationships/image" Target="../media/image21.jpg"/></Relationships>
</file>

<file path=ppt/slides/_rels/slide2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9.xml"/><Relationship Id="rId1" Type="http://schemas.openxmlformats.org/officeDocument/2006/relationships/slideLayout" Target="../slideLayouts/slideLayout5.xml"/><Relationship Id="rId4" Type="http://schemas.openxmlformats.org/officeDocument/2006/relationships/image" Target="../media/image17.jpg"/></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0.xml"/><Relationship Id="rId1" Type="http://schemas.openxmlformats.org/officeDocument/2006/relationships/slideLayout" Target="../slideLayouts/slideLayout5.xml"/><Relationship Id="rId4" Type="http://schemas.openxmlformats.org/officeDocument/2006/relationships/image" Target="../media/image17.jpg"/></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1.xml"/><Relationship Id="rId1" Type="http://schemas.openxmlformats.org/officeDocument/2006/relationships/slideLayout" Target="../slideLayouts/slideLayout5.xml"/><Relationship Id="rId4" Type="http://schemas.openxmlformats.org/officeDocument/2006/relationships/image" Target="../media/image17.jpg"/></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5.xml"/><Relationship Id="rId1" Type="http://schemas.openxmlformats.org/officeDocument/2006/relationships/slideLayout" Target="../slideLayouts/slideLayout8.xml"/><Relationship Id="rId4" Type="http://schemas.openxmlformats.org/officeDocument/2006/relationships/image" Target="../media/image17.jpg"/></Relationships>
</file>

<file path=ppt/slides/_rels/slide37.xml.rels><?xml version="1.0" encoding="UTF-8" standalone="yes"?>
<Relationships xmlns="http://schemas.openxmlformats.org/package/2006/relationships"><Relationship Id="rId3" Type="http://schemas.openxmlformats.org/officeDocument/2006/relationships/hyperlink" Target="http://www.youtube.com/watch?v=muf1sTOJyOs" TargetMode="External"/><Relationship Id="rId2" Type="http://schemas.openxmlformats.org/officeDocument/2006/relationships/notesSlide" Target="../notesSlides/notesSlide36.xml"/><Relationship Id="rId1" Type="http://schemas.openxmlformats.org/officeDocument/2006/relationships/slideLayout" Target="../slideLayouts/slideLayout8.xml"/><Relationship Id="rId4" Type="http://schemas.openxmlformats.org/officeDocument/2006/relationships/image" Target="../media/image31.jpg"/></Relationships>
</file>

<file path=ppt/slides/_rels/slide3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1.xml"/><Relationship Id="rId1" Type="http://schemas.openxmlformats.org/officeDocument/2006/relationships/slideLayout" Target="../slideLayouts/slideLayout5.xml"/><Relationship Id="rId5" Type="http://schemas.openxmlformats.org/officeDocument/2006/relationships/image" Target="../media/image34.jpg"/><Relationship Id="rId4" Type="http://schemas.openxmlformats.org/officeDocument/2006/relationships/hyperlink" Target="http://www.youtube.com/watch?v=eOo_5inAT5U"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2.xml"/><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5.xml"/><Relationship Id="rId1" Type="http://schemas.openxmlformats.org/officeDocument/2006/relationships/slideLayout" Target="../slideLayouts/slideLayout5.xml"/><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9"/>
        <p:cNvGrpSpPr/>
        <p:nvPr/>
      </p:nvGrpSpPr>
      <p:grpSpPr>
        <a:xfrm>
          <a:off x="0" y="0"/>
          <a:ext cx="0" cy="0"/>
          <a:chOff x="0" y="0"/>
          <a:chExt cx="0" cy="0"/>
        </a:xfrm>
      </p:grpSpPr>
      <p:pic>
        <p:nvPicPr>
          <p:cNvPr id="110" name="Google Shape;110;p1" descr="logos.png"/>
          <p:cNvPicPr preferRelativeResize="0"/>
          <p:nvPr/>
        </p:nvPicPr>
        <p:blipFill rotWithShape="1">
          <a:blip r:embed="rId3">
            <a:alphaModFix/>
          </a:blip>
          <a:srcRect/>
          <a:stretch/>
        </p:blipFill>
        <p:spPr>
          <a:xfrm>
            <a:off x="5257800" y="654050"/>
            <a:ext cx="14122400" cy="12661900"/>
          </a:xfrm>
          <a:prstGeom prst="rect">
            <a:avLst/>
          </a:prstGeom>
          <a:noFill/>
          <a:ln>
            <a:noFill/>
          </a:ln>
        </p:spPr>
      </p:pic>
      <p:pic>
        <p:nvPicPr>
          <p:cNvPr id="111" name="Google Shape;111;p1" descr="Imagen 2"/>
          <p:cNvPicPr preferRelativeResize="0"/>
          <p:nvPr/>
        </p:nvPicPr>
        <p:blipFill rotWithShape="1">
          <a:blip r:embed="rId4">
            <a:alphaModFix/>
          </a:blip>
          <a:srcRect/>
          <a:stretch/>
        </p:blipFill>
        <p:spPr>
          <a:xfrm>
            <a:off x="5334000" y="0"/>
            <a:ext cx="13715999" cy="137159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B42028"/>
        </a:solidFill>
        <a:effectLst/>
      </p:bgPr>
    </p:bg>
    <p:spTree>
      <p:nvGrpSpPr>
        <p:cNvPr id="1" name="Shape 157"/>
        <p:cNvGrpSpPr/>
        <p:nvPr/>
      </p:nvGrpSpPr>
      <p:grpSpPr>
        <a:xfrm>
          <a:off x="0" y="0"/>
          <a:ext cx="0" cy="0"/>
          <a:chOff x="0" y="0"/>
          <a:chExt cx="0" cy="0"/>
        </a:xfrm>
      </p:grpSpPr>
      <p:sp>
        <p:nvSpPr>
          <p:cNvPr id="158" name="Google Shape;158;gf7f406f910_0_164"/>
          <p:cNvSpPr/>
          <p:nvPr/>
        </p:nvSpPr>
        <p:spPr>
          <a:xfrm>
            <a:off x="-140333" y="-242800"/>
            <a:ext cx="24725700" cy="13946400"/>
          </a:xfrm>
          <a:prstGeom prst="rect">
            <a:avLst/>
          </a:prstGeom>
          <a:solidFill>
            <a:srgbClr val="B42028"/>
          </a:solidFill>
          <a:ln w="9525" cap="flat" cmpd="sng">
            <a:solidFill>
              <a:schemeClr val="dk2"/>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9" name="Google Shape;159;gf7f406f910_0_164"/>
          <p:cNvGrpSpPr/>
          <p:nvPr/>
        </p:nvGrpSpPr>
        <p:grpSpPr>
          <a:xfrm>
            <a:off x="2214403" y="1966033"/>
            <a:ext cx="6671283" cy="3610590"/>
            <a:chOff x="830400" y="3274596"/>
            <a:chExt cx="2501700" cy="1353954"/>
          </a:xfrm>
        </p:grpSpPr>
        <p:sp>
          <p:nvSpPr>
            <p:cNvPr id="160" name="Google Shape;160;gf7f406f910_0_164"/>
            <p:cNvSpPr/>
            <p:nvPr/>
          </p:nvSpPr>
          <p:spPr>
            <a:xfrm>
              <a:off x="830400" y="3360750"/>
              <a:ext cx="2501700" cy="1267800"/>
            </a:xfrm>
            <a:prstGeom prst="rect">
              <a:avLst/>
            </a:prstGeom>
            <a:solidFill>
              <a:srgbClr val="FFFFF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p:txBody>
        </p:sp>
        <p:sp>
          <p:nvSpPr>
            <p:cNvPr id="161" name="Google Shape;161;gf7f406f910_0_164"/>
            <p:cNvSpPr/>
            <p:nvPr/>
          </p:nvSpPr>
          <p:spPr>
            <a:xfrm>
              <a:off x="1059092" y="3274596"/>
              <a:ext cx="219600" cy="93600"/>
            </a:xfrm>
            <a:prstGeom prst="triangle">
              <a:avLst>
                <a:gd name="adj" fmla="val 50000"/>
              </a:avLst>
            </a:prstGeom>
            <a:solidFill>
              <a:srgbClr val="FFFFF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2" name="Google Shape;162;gf7f406f910_0_164"/>
          <p:cNvSpPr txBox="1">
            <a:spLocks noGrp="1"/>
          </p:cNvSpPr>
          <p:nvPr>
            <p:ph type="title"/>
          </p:nvPr>
        </p:nvSpPr>
        <p:spPr>
          <a:xfrm>
            <a:off x="2214400" y="313838"/>
            <a:ext cx="20502300" cy="1427100"/>
          </a:xfrm>
          <a:prstGeom prst="rect">
            <a:avLst/>
          </a:prstGeom>
          <a:noFill/>
          <a:ln>
            <a:noFill/>
          </a:ln>
        </p:spPr>
        <p:txBody>
          <a:bodyPr spcFirstLastPara="1" wrap="square" lIns="243775" tIns="243775" rIns="243775" bIns="243775" anchor="b" anchorCtr="0">
            <a:normAutofit fontScale="90000"/>
          </a:bodyPr>
          <a:lstStyle/>
          <a:p>
            <a:pPr marL="0" lvl="0" indent="0" algn="l" rtl="0">
              <a:lnSpc>
                <a:spcPct val="100000"/>
              </a:lnSpc>
              <a:spcBef>
                <a:spcPts val="0"/>
              </a:spcBef>
              <a:spcAft>
                <a:spcPts val="0"/>
              </a:spcAft>
              <a:buSzPts val="11417"/>
              <a:buNone/>
            </a:pPr>
            <a:r>
              <a:rPr lang="en-US">
                <a:latin typeface="Arial"/>
                <a:ea typeface="Arial"/>
                <a:cs typeface="Arial"/>
                <a:sym typeface="Arial"/>
              </a:rPr>
              <a:t>La Discapacidad en números</a:t>
            </a:r>
            <a:endParaRPr sz="2700">
              <a:latin typeface="Arial"/>
              <a:ea typeface="Arial"/>
              <a:cs typeface="Arial"/>
              <a:sym typeface="Arial"/>
            </a:endParaRPr>
          </a:p>
        </p:txBody>
      </p:sp>
      <p:grpSp>
        <p:nvGrpSpPr>
          <p:cNvPr id="163" name="Google Shape;163;gf7f406f910_0_164"/>
          <p:cNvGrpSpPr/>
          <p:nvPr/>
        </p:nvGrpSpPr>
        <p:grpSpPr>
          <a:xfrm>
            <a:off x="2214428" y="8732366"/>
            <a:ext cx="6671283" cy="3610590"/>
            <a:chOff x="830400" y="3274596"/>
            <a:chExt cx="2501700" cy="1353954"/>
          </a:xfrm>
        </p:grpSpPr>
        <p:sp>
          <p:nvSpPr>
            <p:cNvPr id="164" name="Google Shape;164;gf7f406f910_0_164"/>
            <p:cNvSpPr/>
            <p:nvPr/>
          </p:nvSpPr>
          <p:spPr>
            <a:xfrm>
              <a:off x="830400" y="3360750"/>
              <a:ext cx="2501700" cy="1267800"/>
            </a:xfrm>
            <a:prstGeom prst="rect">
              <a:avLst/>
            </a:prstGeom>
            <a:solidFill>
              <a:srgbClr val="FFFFF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gf7f406f910_0_164"/>
            <p:cNvSpPr/>
            <p:nvPr/>
          </p:nvSpPr>
          <p:spPr>
            <a:xfrm>
              <a:off x="1059092" y="3274596"/>
              <a:ext cx="219600" cy="93600"/>
            </a:xfrm>
            <a:prstGeom prst="triangle">
              <a:avLst>
                <a:gd name="adj" fmla="val 50000"/>
              </a:avLst>
            </a:prstGeom>
            <a:solidFill>
              <a:srgbClr val="FFFFF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6" name="Google Shape;166;gf7f406f910_0_164"/>
          <p:cNvSpPr txBox="1">
            <a:spLocks noGrp="1"/>
          </p:cNvSpPr>
          <p:nvPr>
            <p:ph type="title"/>
          </p:nvPr>
        </p:nvSpPr>
        <p:spPr>
          <a:xfrm>
            <a:off x="2379533" y="9793533"/>
            <a:ext cx="8295900" cy="1923900"/>
          </a:xfrm>
          <a:prstGeom prst="rect">
            <a:avLst/>
          </a:prstGeom>
          <a:noFill/>
          <a:ln>
            <a:noFill/>
          </a:ln>
        </p:spPr>
        <p:txBody>
          <a:bodyPr spcFirstLastPara="1" wrap="square" lIns="243775" tIns="243775" rIns="243775" bIns="243775" anchor="b" anchorCtr="0">
            <a:normAutofit fontScale="90000"/>
          </a:bodyPr>
          <a:lstStyle/>
          <a:p>
            <a:pPr marL="0" lvl="0" indent="0" algn="l" rtl="0">
              <a:lnSpc>
                <a:spcPct val="100000"/>
              </a:lnSpc>
              <a:spcBef>
                <a:spcPts val="0"/>
              </a:spcBef>
              <a:spcAft>
                <a:spcPts val="0"/>
              </a:spcAft>
              <a:buSzPct val="54054"/>
              <a:buNone/>
            </a:pPr>
            <a:r>
              <a:rPr lang="en-US" sz="3700">
                <a:solidFill>
                  <a:schemeClr val="accent5"/>
                </a:solidFill>
                <a:latin typeface="Arial"/>
                <a:ea typeface="Arial"/>
                <a:cs typeface="Arial"/>
                <a:sym typeface="Arial"/>
              </a:rPr>
              <a:t>25 %  hogares</a:t>
            </a:r>
            <a:endParaRPr sz="3700">
              <a:solidFill>
                <a:schemeClr val="accent5"/>
              </a:solidFill>
              <a:latin typeface="Arial"/>
              <a:ea typeface="Arial"/>
              <a:cs typeface="Arial"/>
              <a:sym typeface="Arial"/>
            </a:endParaRPr>
          </a:p>
          <a:p>
            <a:pPr marL="0" lvl="0" indent="0" algn="l" rtl="0">
              <a:lnSpc>
                <a:spcPct val="100000"/>
              </a:lnSpc>
              <a:spcBef>
                <a:spcPts val="0"/>
              </a:spcBef>
              <a:spcAft>
                <a:spcPts val="0"/>
              </a:spcAft>
              <a:buSzPct val="54054"/>
              <a:buNone/>
            </a:pPr>
            <a:r>
              <a:rPr lang="en-US" sz="3700">
                <a:solidFill>
                  <a:schemeClr val="accent5"/>
                </a:solidFill>
                <a:latin typeface="Arial"/>
                <a:ea typeface="Arial"/>
                <a:cs typeface="Arial"/>
                <a:sym typeface="Arial"/>
              </a:rPr>
              <a:t>46.3 % jefes/jefas de hogar</a:t>
            </a:r>
            <a:endParaRPr sz="3700">
              <a:solidFill>
                <a:schemeClr val="accent5"/>
              </a:solidFill>
              <a:latin typeface="Arial"/>
              <a:ea typeface="Arial"/>
              <a:cs typeface="Arial"/>
              <a:sym typeface="Arial"/>
            </a:endParaRPr>
          </a:p>
          <a:p>
            <a:pPr marL="0" lvl="0" indent="0" algn="l" rtl="0">
              <a:lnSpc>
                <a:spcPct val="100000"/>
              </a:lnSpc>
              <a:spcBef>
                <a:spcPts val="0"/>
              </a:spcBef>
              <a:spcAft>
                <a:spcPts val="0"/>
              </a:spcAft>
              <a:buSzPct val="54054"/>
              <a:buNone/>
            </a:pPr>
            <a:r>
              <a:rPr lang="en-US" sz="3700">
                <a:solidFill>
                  <a:schemeClr val="accent5"/>
                </a:solidFill>
                <a:latin typeface="Arial"/>
                <a:ea typeface="Arial"/>
                <a:cs typeface="Arial"/>
                <a:sym typeface="Arial"/>
              </a:rPr>
              <a:t>19.3 % título secundario</a:t>
            </a:r>
            <a:endParaRPr sz="3700">
              <a:solidFill>
                <a:schemeClr val="accent5"/>
              </a:solidFill>
              <a:latin typeface="Arial"/>
              <a:ea typeface="Arial"/>
              <a:cs typeface="Arial"/>
              <a:sym typeface="Arial"/>
            </a:endParaRPr>
          </a:p>
        </p:txBody>
      </p:sp>
      <p:grpSp>
        <p:nvGrpSpPr>
          <p:cNvPr id="167" name="Google Shape;167;gf7f406f910_0_164"/>
          <p:cNvGrpSpPr/>
          <p:nvPr/>
        </p:nvGrpSpPr>
        <p:grpSpPr>
          <a:xfrm rot="10800000" flipH="1">
            <a:off x="8887673" y="5576300"/>
            <a:ext cx="6671283" cy="3610590"/>
            <a:chOff x="830400" y="3274596"/>
            <a:chExt cx="2501700" cy="1353954"/>
          </a:xfrm>
        </p:grpSpPr>
        <p:sp>
          <p:nvSpPr>
            <p:cNvPr id="168" name="Google Shape;168;gf7f406f910_0_164"/>
            <p:cNvSpPr/>
            <p:nvPr/>
          </p:nvSpPr>
          <p:spPr>
            <a:xfrm>
              <a:off x="830400" y="3360750"/>
              <a:ext cx="2501700" cy="1267800"/>
            </a:xfrm>
            <a:prstGeom prst="rect">
              <a:avLst/>
            </a:prstGeom>
            <a:solidFill>
              <a:srgbClr val="FFFFF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p:txBody>
        </p:sp>
        <p:sp>
          <p:nvSpPr>
            <p:cNvPr id="169" name="Google Shape;169;gf7f406f910_0_164"/>
            <p:cNvSpPr/>
            <p:nvPr/>
          </p:nvSpPr>
          <p:spPr>
            <a:xfrm>
              <a:off x="1059092" y="3274596"/>
              <a:ext cx="219600" cy="93600"/>
            </a:xfrm>
            <a:prstGeom prst="triangle">
              <a:avLst>
                <a:gd name="adj" fmla="val 50000"/>
              </a:avLst>
            </a:prstGeom>
            <a:solidFill>
              <a:srgbClr val="FFFFF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0" name="Google Shape;170;gf7f406f910_0_164"/>
          <p:cNvSpPr txBox="1">
            <a:spLocks noGrp="1"/>
          </p:cNvSpPr>
          <p:nvPr>
            <p:ph type="title"/>
          </p:nvPr>
        </p:nvSpPr>
        <p:spPr>
          <a:xfrm>
            <a:off x="9207608" y="6564177"/>
            <a:ext cx="5968800" cy="1147200"/>
          </a:xfrm>
          <a:prstGeom prst="rect">
            <a:avLst/>
          </a:prstGeom>
          <a:noFill/>
          <a:ln>
            <a:noFill/>
          </a:ln>
        </p:spPr>
        <p:txBody>
          <a:bodyPr spcFirstLastPara="1" wrap="square" lIns="243775" tIns="243775" rIns="243775" bIns="243775" anchor="b" anchorCtr="0">
            <a:normAutofit fontScale="90000"/>
          </a:bodyPr>
          <a:lstStyle/>
          <a:p>
            <a:pPr marL="0" lvl="0" indent="0" algn="l" rtl="0">
              <a:lnSpc>
                <a:spcPct val="100000"/>
              </a:lnSpc>
              <a:spcBef>
                <a:spcPts val="0"/>
              </a:spcBef>
              <a:spcAft>
                <a:spcPts val="0"/>
              </a:spcAft>
              <a:buSzPct val="31250"/>
              <a:buNone/>
            </a:pPr>
            <a:endParaRPr sz="6400">
              <a:solidFill>
                <a:schemeClr val="accent5"/>
              </a:solidFill>
              <a:latin typeface="Arial"/>
              <a:ea typeface="Arial"/>
              <a:cs typeface="Arial"/>
              <a:sym typeface="Arial"/>
            </a:endParaRPr>
          </a:p>
          <a:p>
            <a:pPr marL="0" lvl="0" indent="0" algn="l" rtl="0">
              <a:lnSpc>
                <a:spcPct val="100000"/>
              </a:lnSpc>
              <a:spcBef>
                <a:spcPts val="0"/>
              </a:spcBef>
              <a:spcAft>
                <a:spcPts val="0"/>
              </a:spcAft>
              <a:buSzPts val="1800"/>
              <a:buNone/>
            </a:pPr>
            <a:r>
              <a:rPr lang="en-US" sz="8300">
                <a:solidFill>
                  <a:schemeClr val="accent5"/>
                </a:solidFill>
                <a:latin typeface="Arial"/>
                <a:ea typeface="Arial"/>
                <a:cs typeface="Arial"/>
                <a:sym typeface="Arial"/>
              </a:rPr>
              <a:t>1.000</a:t>
            </a:r>
            <a:r>
              <a:rPr lang="en-US" sz="4000">
                <a:solidFill>
                  <a:schemeClr val="accent5"/>
                </a:solidFill>
                <a:latin typeface="Arial"/>
                <a:ea typeface="Arial"/>
                <a:cs typeface="Arial"/>
                <a:sym typeface="Arial"/>
              </a:rPr>
              <a:t> millones</a:t>
            </a:r>
            <a:endParaRPr sz="4000">
              <a:solidFill>
                <a:schemeClr val="accent5"/>
              </a:solidFill>
              <a:latin typeface="Arial"/>
              <a:ea typeface="Arial"/>
              <a:cs typeface="Arial"/>
              <a:sym typeface="Arial"/>
            </a:endParaRPr>
          </a:p>
        </p:txBody>
      </p:sp>
      <p:sp>
        <p:nvSpPr>
          <p:cNvPr id="171" name="Google Shape;171;gf7f406f910_0_164"/>
          <p:cNvSpPr txBox="1"/>
          <p:nvPr/>
        </p:nvSpPr>
        <p:spPr>
          <a:xfrm>
            <a:off x="1463267" y="5576467"/>
            <a:ext cx="7321500" cy="3420000"/>
          </a:xfrm>
          <a:prstGeom prst="rect">
            <a:avLst/>
          </a:prstGeom>
          <a:noFill/>
          <a:ln>
            <a:noFill/>
          </a:ln>
        </p:spPr>
        <p:txBody>
          <a:bodyPr spcFirstLastPara="1" wrap="square" lIns="243800" tIns="243800" rIns="243800" bIns="243800" anchor="ctr" anchorCtr="0">
            <a:noAutofit/>
          </a:bodyPr>
          <a:lstStyle/>
          <a:p>
            <a:pPr marL="0" marR="0" lvl="0" indent="0" algn="ctr" rtl="0">
              <a:lnSpc>
                <a:spcPct val="100000"/>
              </a:lnSpc>
              <a:spcBef>
                <a:spcPts val="0"/>
              </a:spcBef>
              <a:spcAft>
                <a:spcPts val="4300"/>
              </a:spcAft>
              <a:buClr>
                <a:srgbClr val="000000"/>
              </a:buClr>
              <a:buSzPts val="8000"/>
              <a:buFont typeface="Arial"/>
              <a:buNone/>
            </a:pPr>
            <a:r>
              <a:rPr lang="en-US" sz="8000" b="1" i="0" u="none" strike="noStrike" cap="none">
                <a:solidFill>
                  <a:srgbClr val="FFFFFF"/>
                </a:solidFill>
                <a:latin typeface="Arial"/>
                <a:ea typeface="Arial"/>
                <a:cs typeface="Arial"/>
                <a:sym typeface="Arial"/>
              </a:rPr>
              <a:t>80% </a:t>
            </a:r>
            <a:r>
              <a:rPr lang="en-US" sz="4000" b="1" i="0" u="none" strike="noStrike" cap="none">
                <a:solidFill>
                  <a:srgbClr val="FFFFFF"/>
                </a:solidFill>
                <a:latin typeface="Arial"/>
                <a:ea typeface="Arial"/>
                <a:cs typeface="Arial"/>
                <a:sym typeface="Arial"/>
              </a:rPr>
              <a:t>en países en desarrollo</a:t>
            </a:r>
            <a:endParaRPr sz="4000" b="1" i="0" u="none" strike="noStrike" cap="none">
              <a:solidFill>
                <a:srgbClr val="FFFFFF"/>
              </a:solidFill>
              <a:latin typeface="Raleway"/>
              <a:ea typeface="Raleway"/>
              <a:cs typeface="Raleway"/>
              <a:sym typeface="Raleway"/>
            </a:endParaRPr>
          </a:p>
        </p:txBody>
      </p:sp>
      <p:sp>
        <p:nvSpPr>
          <p:cNvPr id="172" name="Google Shape;172;gf7f406f910_0_164"/>
          <p:cNvSpPr txBox="1">
            <a:spLocks noGrp="1"/>
          </p:cNvSpPr>
          <p:nvPr>
            <p:ph type="title"/>
          </p:nvPr>
        </p:nvSpPr>
        <p:spPr>
          <a:xfrm>
            <a:off x="2684333" y="1617336"/>
            <a:ext cx="5968800" cy="2985600"/>
          </a:xfrm>
          <a:prstGeom prst="rect">
            <a:avLst/>
          </a:prstGeom>
          <a:noFill/>
          <a:ln>
            <a:noFill/>
          </a:ln>
        </p:spPr>
        <p:txBody>
          <a:bodyPr spcFirstLastPara="1" wrap="square" lIns="243775" tIns="243775" rIns="243775" bIns="243775" anchor="b" anchorCtr="0">
            <a:normAutofit/>
          </a:bodyPr>
          <a:lstStyle/>
          <a:p>
            <a:pPr marL="0" lvl="0" indent="0" algn="l" rtl="0">
              <a:lnSpc>
                <a:spcPct val="100000"/>
              </a:lnSpc>
              <a:spcBef>
                <a:spcPts val="0"/>
              </a:spcBef>
              <a:spcAft>
                <a:spcPts val="0"/>
              </a:spcAft>
              <a:buSzPts val="1800"/>
              <a:buNone/>
            </a:pPr>
            <a:r>
              <a:rPr lang="en-US" sz="4000">
                <a:solidFill>
                  <a:schemeClr val="accent5"/>
                </a:solidFill>
                <a:latin typeface="Arial"/>
                <a:ea typeface="Arial"/>
                <a:cs typeface="Arial"/>
                <a:sym typeface="Arial"/>
              </a:rPr>
              <a:t>Mas de 5 millones</a:t>
            </a:r>
            <a:endParaRPr sz="4000">
              <a:solidFill>
                <a:schemeClr val="accent5"/>
              </a:solidFill>
              <a:latin typeface="Arial"/>
              <a:ea typeface="Arial"/>
              <a:cs typeface="Arial"/>
              <a:sym typeface="Arial"/>
            </a:endParaRPr>
          </a:p>
          <a:p>
            <a:pPr marL="0" lvl="0" indent="0" algn="l" rtl="0">
              <a:lnSpc>
                <a:spcPct val="100000"/>
              </a:lnSpc>
              <a:spcBef>
                <a:spcPts val="0"/>
              </a:spcBef>
              <a:spcAft>
                <a:spcPts val="0"/>
              </a:spcAft>
              <a:buSzPts val="1800"/>
              <a:buNone/>
            </a:pPr>
            <a:r>
              <a:rPr lang="en-US" sz="4000">
                <a:solidFill>
                  <a:schemeClr val="accent5"/>
                </a:solidFill>
                <a:latin typeface="Arial"/>
                <a:ea typeface="Arial"/>
                <a:cs typeface="Arial"/>
                <a:sym typeface="Arial"/>
              </a:rPr>
              <a:t>12,9 % de la población</a:t>
            </a:r>
            <a:endParaRPr sz="4000">
              <a:solidFill>
                <a:schemeClr val="accent5"/>
              </a:solidFill>
              <a:latin typeface="Arial"/>
              <a:ea typeface="Arial"/>
              <a:cs typeface="Arial"/>
              <a:sym typeface="Arial"/>
            </a:endParaRPr>
          </a:p>
        </p:txBody>
      </p:sp>
      <p:pic>
        <p:nvPicPr>
          <p:cNvPr id="173" name="Google Shape;173;gf7f406f910_0_164"/>
          <p:cNvPicPr preferRelativeResize="0"/>
          <p:nvPr/>
        </p:nvPicPr>
        <p:blipFill rotWithShape="1">
          <a:blip r:embed="rId3">
            <a:alphaModFix/>
          </a:blip>
          <a:srcRect/>
          <a:stretch/>
        </p:blipFill>
        <p:spPr>
          <a:xfrm>
            <a:off x="15661667" y="2119400"/>
            <a:ext cx="7622669" cy="102233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B42028"/>
        </a:solidFill>
        <a:effectLst/>
      </p:bgPr>
    </p:bg>
    <p:spTree>
      <p:nvGrpSpPr>
        <p:cNvPr id="1" name="Shape 177"/>
        <p:cNvGrpSpPr/>
        <p:nvPr/>
      </p:nvGrpSpPr>
      <p:grpSpPr>
        <a:xfrm>
          <a:off x="0" y="0"/>
          <a:ext cx="0" cy="0"/>
          <a:chOff x="0" y="0"/>
          <a:chExt cx="0" cy="0"/>
        </a:xfrm>
      </p:grpSpPr>
      <p:sp>
        <p:nvSpPr>
          <p:cNvPr id="178" name="Google Shape;178;g16508799bff_0_0"/>
          <p:cNvSpPr/>
          <p:nvPr/>
        </p:nvSpPr>
        <p:spPr>
          <a:xfrm>
            <a:off x="-140333" y="-242800"/>
            <a:ext cx="24725700" cy="13946400"/>
          </a:xfrm>
          <a:prstGeom prst="rect">
            <a:avLst/>
          </a:prstGeom>
          <a:solidFill>
            <a:srgbClr val="B42028"/>
          </a:solidFill>
          <a:ln w="9525" cap="flat" cmpd="sng">
            <a:solidFill>
              <a:schemeClr val="dk2"/>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 name="Google Shape;179;g16508799bff_0_0"/>
          <p:cNvSpPr txBox="1">
            <a:spLocks noGrp="1"/>
          </p:cNvSpPr>
          <p:nvPr>
            <p:ph type="title"/>
          </p:nvPr>
        </p:nvSpPr>
        <p:spPr>
          <a:xfrm>
            <a:off x="2214400" y="313838"/>
            <a:ext cx="20502300" cy="1427100"/>
          </a:xfrm>
          <a:prstGeom prst="rect">
            <a:avLst/>
          </a:prstGeom>
          <a:noFill/>
          <a:ln>
            <a:noFill/>
          </a:ln>
        </p:spPr>
        <p:txBody>
          <a:bodyPr spcFirstLastPara="1" wrap="square" lIns="243775" tIns="243775" rIns="243775" bIns="243775" anchor="b" anchorCtr="0">
            <a:normAutofit fontScale="90000"/>
          </a:bodyPr>
          <a:lstStyle/>
          <a:p>
            <a:pPr marL="0" lvl="0" indent="0" algn="l" rtl="0">
              <a:lnSpc>
                <a:spcPct val="100000"/>
              </a:lnSpc>
              <a:spcBef>
                <a:spcPts val="0"/>
              </a:spcBef>
              <a:spcAft>
                <a:spcPts val="0"/>
              </a:spcAft>
              <a:buSzPts val="11417"/>
              <a:buNone/>
            </a:pPr>
            <a:r>
              <a:rPr lang="en-US">
                <a:latin typeface="Arial"/>
                <a:ea typeface="Arial"/>
                <a:cs typeface="Arial"/>
                <a:sym typeface="Arial"/>
              </a:rPr>
              <a:t>La Discapacidad en números</a:t>
            </a:r>
            <a:endParaRPr sz="2700">
              <a:latin typeface="Arial"/>
              <a:ea typeface="Arial"/>
              <a:cs typeface="Arial"/>
              <a:sym typeface="Arial"/>
            </a:endParaRPr>
          </a:p>
        </p:txBody>
      </p:sp>
      <p:sp>
        <p:nvSpPr>
          <p:cNvPr id="180" name="Google Shape;180;g16508799bff_0_0"/>
          <p:cNvSpPr txBox="1"/>
          <p:nvPr/>
        </p:nvSpPr>
        <p:spPr>
          <a:xfrm>
            <a:off x="2427597" y="4938743"/>
            <a:ext cx="19528800" cy="3838500"/>
          </a:xfrm>
          <a:prstGeom prst="rect">
            <a:avLst/>
          </a:prstGeom>
          <a:noFill/>
          <a:ln>
            <a:noFill/>
          </a:ln>
        </p:spPr>
        <p:txBody>
          <a:bodyPr spcFirstLastPara="1" wrap="square" lIns="71425" tIns="71425" rIns="71425" bIns="71425" anchor="ctr" anchorCtr="0">
            <a:spAutoFit/>
          </a:bodyPr>
          <a:lstStyle/>
          <a:p>
            <a:pPr marL="0" marR="0" lvl="0" indent="0" algn="ctr" rtl="0">
              <a:lnSpc>
                <a:spcPct val="80000"/>
              </a:lnSpc>
              <a:spcBef>
                <a:spcPts val="0"/>
              </a:spcBef>
              <a:spcAft>
                <a:spcPts val="0"/>
              </a:spcAft>
              <a:buClr>
                <a:srgbClr val="FFC001"/>
              </a:buClr>
              <a:buSzPts val="15000"/>
              <a:buFont typeface="Arial"/>
              <a:buNone/>
            </a:pPr>
            <a:r>
              <a:rPr lang="en-US" sz="30000" b="1" i="0" u="none" strike="noStrike" cap="none">
                <a:solidFill>
                  <a:schemeClr val="lt1"/>
                </a:solidFill>
                <a:latin typeface="Arial"/>
                <a:ea typeface="Arial"/>
                <a:cs typeface="Arial"/>
                <a:sym typeface="Arial"/>
              </a:rPr>
              <a:t>75%</a:t>
            </a:r>
            <a:endParaRPr sz="30000" b="1" i="0" u="none" strike="noStrike" cap="none">
              <a:solidFill>
                <a:schemeClr val="lt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B42028"/>
        </a:solidFill>
        <a:effectLst/>
      </p:bgPr>
    </p:bg>
    <p:spTree>
      <p:nvGrpSpPr>
        <p:cNvPr id="1" name="Shape 184"/>
        <p:cNvGrpSpPr/>
        <p:nvPr/>
      </p:nvGrpSpPr>
      <p:grpSpPr>
        <a:xfrm>
          <a:off x="0" y="0"/>
          <a:ext cx="0" cy="0"/>
          <a:chOff x="0" y="0"/>
          <a:chExt cx="0" cy="0"/>
        </a:xfrm>
      </p:grpSpPr>
      <p:sp>
        <p:nvSpPr>
          <p:cNvPr id="185" name="Google Shape;185;gf7f406f910_0_184"/>
          <p:cNvSpPr/>
          <p:nvPr/>
        </p:nvSpPr>
        <p:spPr>
          <a:xfrm>
            <a:off x="0" y="0"/>
            <a:ext cx="24725700" cy="13946400"/>
          </a:xfrm>
          <a:prstGeom prst="rect">
            <a:avLst/>
          </a:prstGeom>
          <a:solidFill>
            <a:srgbClr val="B42028"/>
          </a:solidFill>
          <a:ln w="9525" cap="flat" cmpd="sng">
            <a:solidFill>
              <a:schemeClr val="dk2"/>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86" name="Google Shape;186;gf7f406f910_0_184"/>
          <p:cNvPicPr preferRelativeResize="0"/>
          <p:nvPr/>
        </p:nvPicPr>
        <p:blipFill rotWithShape="1">
          <a:blip r:embed="rId3">
            <a:alphaModFix/>
          </a:blip>
          <a:srcRect/>
          <a:stretch/>
        </p:blipFill>
        <p:spPr>
          <a:xfrm>
            <a:off x="21134937" y="310666"/>
            <a:ext cx="2704002" cy="1467139"/>
          </a:xfrm>
          <a:prstGeom prst="rect">
            <a:avLst/>
          </a:prstGeom>
          <a:noFill/>
          <a:ln>
            <a:noFill/>
          </a:ln>
        </p:spPr>
      </p:pic>
      <p:sp>
        <p:nvSpPr>
          <p:cNvPr id="187" name="Google Shape;187;gf7f406f910_0_184"/>
          <p:cNvSpPr txBox="1"/>
          <p:nvPr/>
        </p:nvSpPr>
        <p:spPr>
          <a:xfrm>
            <a:off x="8653136" y="9501533"/>
            <a:ext cx="6776700" cy="2508000"/>
          </a:xfrm>
          <a:prstGeom prst="rect">
            <a:avLst/>
          </a:prstGeom>
          <a:no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4300"/>
              </a:spcAft>
              <a:buClr>
                <a:srgbClr val="000000"/>
              </a:buClr>
              <a:buSzPts val="8000"/>
              <a:buFont typeface="Arial"/>
              <a:buNone/>
            </a:pPr>
            <a:r>
              <a:rPr lang="en-US" sz="8000" b="1" i="0" u="none" strike="noStrike" cap="none">
                <a:solidFill>
                  <a:srgbClr val="FFFFFF"/>
                </a:solidFill>
                <a:latin typeface="Lato"/>
                <a:ea typeface="Lato"/>
                <a:cs typeface="Lato"/>
                <a:sym typeface="Lato"/>
              </a:rPr>
              <a:t> </a:t>
            </a:r>
            <a:endParaRPr sz="8000" b="1" i="0" u="none" strike="noStrike" cap="none">
              <a:solidFill>
                <a:srgbClr val="FFFFFF"/>
              </a:solidFill>
              <a:latin typeface="Raleway"/>
              <a:ea typeface="Raleway"/>
              <a:cs typeface="Raleway"/>
              <a:sym typeface="Raleway"/>
            </a:endParaRPr>
          </a:p>
        </p:txBody>
      </p:sp>
      <p:pic>
        <p:nvPicPr>
          <p:cNvPr id="188" name="Google Shape;188;gf7f406f910_0_184"/>
          <p:cNvPicPr preferRelativeResize="0"/>
          <p:nvPr/>
        </p:nvPicPr>
        <p:blipFill rotWithShape="1">
          <a:blip r:embed="rId4">
            <a:alphaModFix/>
          </a:blip>
          <a:srcRect/>
          <a:stretch/>
        </p:blipFill>
        <p:spPr>
          <a:xfrm>
            <a:off x="3141783" y="4712867"/>
            <a:ext cx="18442136" cy="429026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B42028"/>
        </a:solidFill>
        <a:effectLst/>
      </p:bgPr>
    </p:bg>
    <p:spTree>
      <p:nvGrpSpPr>
        <p:cNvPr id="1" name="Shape 192"/>
        <p:cNvGrpSpPr/>
        <p:nvPr/>
      </p:nvGrpSpPr>
      <p:grpSpPr>
        <a:xfrm>
          <a:off x="0" y="0"/>
          <a:ext cx="0" cy="0"/>
          <a:chOff x="0" y="0"/>
          <a:chExt cx="0" cy="0"/>
        </a:xfrm>
      </p:grpSpPr>
      <p:sp>
        <p:nvSpPr>
          <p:cNvPr id="193" name="Google Shape;193;gf7f406f910_0_193"/>
          <p:cNvSpPr/>
          <p:nvPr/>
        </p:nvSpPr>
        <p:spPr>
          <a:xfrm>
            <a:off x="0" y="0"/>
            <a:ext cx="24725700" cy="13946400"/>
          </a:xfrm>
          <a:prstGeom prst="rect">
            <a:avLst/>
          </a:prstGeom>
          <a:solidFill>
            <a:srgbClr val="B42028"/>
          </a:solidFill>
          <a:ln w="9525" cap="flat" cmpd="sng">
            <a:solidFill>
              <a:schemeClr val="dk2"/>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94" name="Google Shape;194;gf7f406f910_0_193"/>
          <p:cNvPicPr preferRelativeResize="0"/>
          <p:nvPr/>
        </p:nvPicPr>
        <p:blipFill rotWithShape="1">
          <a:blip r:embed="rId3">
            <a:alphaModFix/>
          </a:blip>
          <a:srcRect/>
          <a:stretch/>
        </p:blipFill>
        <p:spPr>
          <a:xfrm>
            <a:off x="21134937" y="310666"/>
            <a:ext cx="2704002" cy="1467139"/>
          </a:xfrm>
          <a:prstGeom prst="rect">
            <a:avLst/>
          </a:prstGeom>
          <a:noFill/>
          <a:ln>
            <a:noFill/>
          </a:ln>
        </p:spPr>
      </p:pic>
      <p:sp>
        <p:nvSpPr>
          <p:cNvPr id="195" name="Google Shape;195;gf7f406f910_0_193"/>
          <p:cNvSpPr txBox="1"/>
          <p:nvPr/>
        </p:nvSpPr>
        <p:spPr>
          <a:xfrm>
            <a:off x="8653136" y="9501533"/>
            <a:ext cx="6776700" cy="2508000"/>
          </a:xfrm>
          <a:prstGeom prst="rect">
            <a:avLst/>
          </a:prstGeom>
          <a:no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4300"/>
              </a:spcAft>
              <a:buClr>
                <a:srgbClr val="000000"/>
              </a:buClr>
              <a:buSzPts val="8000"/>
              <a:buFont typeface="Arial"/>
              <a:buNone/>
            </a:pPr>
            <a:r>
              <a:rPr lang="en-US" sz="8000" b="1" i="0" u="none" strike="noStrike" cap="none">
                <a:solidFill>
                  <a:srgbClr val="FFFFFF"/>
                </a:solidFill>
                <a:latin typeface="Lato"/>
                <a:ea typeface="Lato"/>
                <a:cs typeface="Lato"/>
                <a:sym typeface="Lato"/>
              </a:rPr>
              <a:t> </a:t>
            </a:r>
            <a:endParaRPr sz="8000" b="1" i="0" u="none" strike="noStrike" cap="none">
              <a:solidFill>
                <a:srgbClr val="FFFFFF"/>
              </a:solidFill>
              <a:latin typeface="Raleway"/>
              <a:ea typeface="Raleway"/>
              <a:cs typeface="Raleway"/>
              <a:sym typeface="Raleway"/>
            </a:endParaRPr>
          </a:p>
        </p:txBody>
      </p:sp>
      <p:pic>
        <p:nvPicPr>
          <p:cNvPr id="196" name="Google Shape;196;gf7f406f910_0_193"/>
          <p:cNvPicPr preferRelativeResize="0"/>
          <p:nvPr/>
        </p:nvPicPr>
        <p:blipFill rotWithShape="1">
          <a:blip r:embed="rId4">
            <a:alphaModFix/>
          </a:blip>
          <a:srcRect/>
          <a:stretch/>
        </p:blipFill>
        <p:spPr>
          <a:xfrm>
            <a:off x="3212292" y="4712872"/>
            <a:ext cx="18301130" cy="429026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g16508799bff_0_6"/>
          <p:cNvSpPr txBox="1">
            <a:spLocks noGrp="1"/>
          </p:cNvSpPr>
          <p:nvPr>
            <p:ph type="title"/>
          </p:nvPr>
        </p:nvSpPr>
        <p:spPr>
          <a:xfrm>
            <a:off x="3488399" y="3516399"/>
            <a:ext cx="18960000" cy="1427100"/>
          </a:xfrm>
          <a:prstGeom prst="rect">
            <a:avLst/>
          </a:prstGeom>
          <a:noFill/>
          <a:ln>
            <a:noFill/>
          </a:ln>
        </p:spPr>
        <p:txBody>
          <a:bodyPr spcFirstLastPara="1" wrap="square" lIns="243775" tIns="243775" rIns="243775" bIns="243775" anchor="t" anchorCtr="0">
            <a:normAutofit fontScale="90000"/>
          </a:bodyPr>
          <a:lstStyle/>
          <a:p>
            <a:pPr marL="0" lvl="0" indent="0" algn="l" rtl="0">
              <a:lnSpc>
                <a:spcPct val="100000"/>
              </a:lnSpc>
              <a:spcBef>
                <a:spcPts val="0"/>
              </a:spcBef>
              <a:spcAft>
                <a:spcPts val="0"/>
              </a:spcAft>
              <a:buSzPct val="29411"/>
              <a:buNone/>
            </a:pPr>
            <a:endParaRPr/>
          </a:p>
        </p:txBody>
      </p:sp>
      <p:pic>
        <p:nvPicPr>
          <p:cNvPr id="202" name="Google Shape;202;g16508799bff_0_6"/>
          <p:cNvPicPr preferRelativeResize="0"/>
          <p:nvPr/>
        </p:nvPicPr>
        <p:blipFill rotWithShape="1">
          <a:blip r:embed="rId3">
            <a:alphaModFix/>
          </a:blip>
          <a:srcRect/>
          <a:stretch/>
        </p:blipFill>
        <p:spPr>
          <a:xfrm>
            <a:off x="-74275" y="0"/>
            <a:ext cx="24532552" cy="137160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pic>
        <p:nvPicPr>
          <p:cNvPr id="207" name="Google Shape;207;gf7f406f910_0_69" descr="&#10;The Noemi association wants to change the way society looks at people with multiple disabilities.  Its mission? To improve their daily lives. The association wants us to look at these people in a positive way and to respect their dignity, while bringing them joy and happiness.&#10;&#10;To find out more: www.noemi.asso.fr&#10;&#10;L’association Noémi veut changer le regard de la société sur le polyhandicap. Sa mission ? Améliorer l’accompagnement des personnes polyhandicapées. L’association souhaite que nous portions un regard confiant sur le potentiel de ces personnes, empreint d’optimisme, soucieux de leur dignité tout en leur apportant du bonheur et de la joie.&#10; &#10;Pour en savoir plus : www.noemi.asso.fr " title="THE EYES OF A CHILD  //  Noémi Association">
            <a:hlinkClick r:id="rId3"/>
          </p:cNvPr>
          <p:cNvPicPr preferRelativeResize="0"/>
          <p:nvPr/>
        </p:nvPicPr>
        <p:blipFill rotWithShape="1">
          <a:blip r:embed="rId4">
            <a:alphaModFix/>
          </a:blip>
          <a:srcRect/>
          <a:stretch/>
        </p:blipFill>
        <p:spPr>
          <a:xfrm>
            <a:off x="152400" y="0"/>
            <a:ext cx="24231600" cy="137160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7"/>
                                        </p:tgtEl>
                                        <p:attrNameLst>
                                          <p:attrName>style.visibility</p:attrName>
                                        </p:attrNameLst>
                                      </p:cBhvr>
                                      <p:to>
                                        <p:strVal val="visible"/>
                                      </p:to>
                                    </p:set>
                                    <p:animEffect transition="in" filter="fade">
                                      <p:cBhvr>
                                        <p:cTn id="7" dur="1000"/>
                                        <p:tgtEl>
                                          <p:spTgt spid="2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gf7f406f910_0_205"/>
          <p:cNvSpPr txBox="1">
            <a:spLocks noGrp="1"/>
          </p:cNvSpPr>
          <p:nvPr>
            <p:ph type="title"/>
          </p:nvPr>
        </p:nvSpPr>
        <p:spPr>
          <a:xfrm>
            <a:off x="5187197" y="9377064"/>
            <a:ext cx="54672900" cy="3805500"/>
          </a:xfrm>
          <a:prstGeom prst="rect">
            <a:avLst/>
          </a:prstGeom>
          <a:noFill/>
          <a:ln>
            <a:noFill/>
          </a:ln>
        </p:spPr>
        <p:txBody>
          <a:bodyPr spcFirstLastPara="1" wrap="square" lIns="243775" tIns="243775" rIns="243775" bIns="243775" anchor="t" anchorCtr="0">
            <a:normAutofit/>
          </a:bodyPr>
          <a:lstStyle/>
          <a:p>
            <a:pPr marL="0" lvl="0" indent="0" algn="l" rtl="0">
              <a:lnSpc>
                <a:spcPct val="100000"/>
              </a:lnSpc>
              <a:spcBef>
                <a:spcPts val="0"/>
              </a:spcBef>
              <a:spcAft>
                <a:spcPts val="0"/>
              </a:spcAft>
              <a:buSzPts val="6800"/>
              <a:buNone/>
            </a:pPr>
            <a:r>
              <a:rPr lang="en-US" sz="6400">
                <a:solidFill>
                  <a:schemeClr val="accent5"/>
                </a:solidFill>
                <a:latin typeface="Arial"/>
                <a:ea typeface="Arial"/>
                <a:cs typeface="Arial"/>
                <a:sym typeface="Arial"/>
              </a:rPr>
              <a:t>La inclusión inspira la innovación</a:t>
            </a:r>
            <a:endParaRPr b="0">
              <a:latin typeface="Arial"/>
              <a:ea typeface="Arial"/>
              <a:cs typeface="Arial"/>
              <a:sym typeface="Arial"/>
            </a:endParaRPr>
          </a:p>
        </p:txBody>
      </p:sp>
      <p:pic>
        <p:nvPicPr>
          <p:cNvPr id="213" name="Google Shape;213;gf7f406f910_0_205"/>
          <p:cNvPicPr preferRelativeResize="0"/>
          <p:nvPr/>
        </p:nvPicPr>
        <p:blipFill rotWithShape="1">
          <a:blip r:embed="rId3">
            <a:alphaModFix/>
          </a:blip>
          <a:srcRect/>
          <a:stretch/>
        </p:blipFill>
        <p:spPr>
          <a:xfrm>
            <a:off x="0" y="0"/>
            <a:ext cx="24384005" cy="1371600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g16508799bff_0_11"/>
          <p:cNvSpPr txBox="1">
            <a:spLocks noGrp="1"/>
          </p:cNvSpPr>
          <p:nvPr>
            <p:ph type="title"/>
          </p:nvPr>
        </p:nvSpPr>
        <p:spPr>
          <a:xfrm>
            <a:off x="1945199" y="3516399"/>
            <a:ext cx="20502300" cy="1427100"/>
          </a:xfrm>
          <a:prstGeom prst="rect">
            <a:avLst/>
          </a:prstGeom>
          <a:noFill/>
          <a:ln>
            <a:noFill/>
          </a:ln>
        </p:spPr>
        <p:txBody>
          <a:bodyPr spcFirstLastPara="1" wrap="square" lIns="243775" tIns="243775" rIns="243775" bIns="243775" anchor="t" anchorCtr="0">
            <a:normAutofit fontScale="90000"/>
          </a:bodyPr>
          <a:lstStyle/>
          <a:p>
            <a:pPr marL="0" lvl="0" indent="0" algn="l" rtl="0">
              <a:lnSpc>
                <a:spcPct val="100000"/>
              </a:lnSpc>
              <a:spcBef>
                <a:spcPts val="0"/>
              </a:spcBef>
              <a:spcAft>
                <a:spcPts val="0"/>
              </a:spcAft>
              <a:buSzPct val="111111"/>
              <a:buNone/>
            </a:pPr>
            <a:endParaRPr/>
          </a:p>
        </p:txBody>
      </p:sp>
      <p:sp>
        <p:nvSpPr>
          <p:cNvPr id="219" name="Google Shape;219;g16508799bff_0_11"/>
          <p:cNvSpPr txBox="1">
            <a:spLocks noGrp="1"/>
          </p:cNvSpPr>
          <p:nvPr>
            <p:ph type="body" idx="1"/>
          </p:nvPr>
        </p:nvSpPr>
        <p:spPr>
          <a:xfrm>
            <a:off x="1944866" y="5543666"/>
            <a:ext cx="10064700" cy="6029700"/>
          </a:xfrm>
          <a:prstGeom prst="rect">
            <a:avLst/>
          </a:prstGeom>
          <a:noFill/>
          <a:ln>
            <a:noFill/>
          </a:ln>
        </p:spPr>
        <p:txBody>
          <a:bodyPr spcFirstLastPara="1" wrap="square" lIns="243775" tIns="243775" rIns="243775" bIns="243775" anchor="t" anchorCtr="0">
            <a:normAutofit/>
          </a:bodyPr>
          <a:lstStyle/>
          <a:p>
            <a:pPr marL="0" lvl="0" indent="0" algn="l" rtl="0">
              <a:lnSpc>
                <a:spcPct val="115000"/>
              </a:lnSpc>
              <a:spcBef>
                <a:spcPts val="0"/>
              </a:spcBef>
              <a:spcAft>
                <a:spcPts val="0"/>
              </a:spcAft>
              <a:buSzPts val="3400"/>
              <a:buNone/>
            </a:pPr>
            <a:endParaRPr/>
          </a:p>
        </p:txBody>
      </p:sp>
      <p:sp>
        <p:nvSpPr>
          <p:cNvPr id="220" name="Google Shape;220;g16508799bff_0_11"/>
          <p:cNvSpPr txBox="1">
            <a:spLocks noGrp="1"/>
          </p:cNvSpPr>
          <p:nvPr>
            <p:ph type="body" idx="2"/>
          </p:nvPr>
        </p:nvSpPr>
        <p:spPr>
          <a:xfrm>
            <a:off x="12382944" y="5543666"/>
            <a:ext cx="10064700" cy="6029700"/>
          </a:xfrm>
          <a:prstGeom prst="rect">
            <a:avLst/>
          </a:prstGeom>
          <a:noFill/>
          <a:ln>
            <a:noFill/>
          </a:ln>
        </p:spPr>
        <p:txBody>
          <a:bodyPr spcFirstLastPara="1" wrap="square" lIns="243775" tIns="243775" rIns="243775" bIns="243775" anchor="t" anchorCtr="0">
            <a:normAutofit/>
          </a:bodyPr>
          <a:lstStyle/>
          <a:p>
            <a:pPr marL="0" lvl="0" indent="0" algn="l" rtl="0">
              <a:lnSpc>
                <a:spcPct val="115000"/>
              </a:lnSpc>
              <a:spcBef>
                <a:spcPts val="0"/>
              </a:spcBef>
              <a:spcAft>
                <a:spcPts val="0"/>
              </a:spcAft>
              <a:buSzPts val="3400"/>
              <a:buNone/>
            </a:pPr>
            <a:endParaRPr/>
          </a:p>
        </p:txBody>
      </p:sp>
      <p:pic>
        <p:nvPicPr>
          <p:cNvPr id="221" name="Google Shape;221;g16508799bff_0_11"/>
          <p:cNvPicPr preferRelativeResize="0"/>
          <p:nvPr/>
        </p:nvPicPr>
        <p:blipFill rotWithShape="1">
          <a:blip r:embed="rId3">
            <a:alphaModFix/>
          </a:blip>
          <a:srcRect/>
          <a:stretch/>
        </p:blipFill>
        <p:spPr>
          <a:xfrm>
            <a:off x="3625099" y="25"/>
            <a:ext cx="20758902" cy="13825750"/>
          </a:xfrm>
          <a:prstGeom prst="rect">
            <a:avLst/>
          </a:prstGeom>
          <a:noFill/>
          <a:ln>
            <a:noFill/>
          </a:ln>
        </p:spPr>
      </p:pic>
      <p:pic>
        <p:nvPicPr>
          <p:cNvPr id="222" name="Google Shape;222;g16508799bff_0_11"/>
          <p:cNvPicPr preferRelativeResize="0"/>
          <p:nvPr/>
        </p:nvPicPr>
        <p:blipFill rotWithShape="1">
          <a:blip r:embed="rId3">
            <a:alphaModFix/>
          </a:blip>
          <a:srcRect r="54285"/>
          <a:stretch/>
        </p:blipFill>
        <p:spPr>
          <a:xfrm>
            <a:off x="0" y="0"/>
            <a:ext cx="9553551" cy="138257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g151343f4479_0_185"/>
          <p:cNvSpPr txBox="1"/>
          <p:nvPr/>
        </p:nvSpPr>
        <p:spPr>
          <a:xfrm>
            <a:off x="2427597" y="4365768"/>
            <a:ext cx="19528800" cy="5685600"/>
          </a:xfrm>
          <a:prstGeom prst="rect">
            <a:avLst/>
          </a:prstGeom>
          <a:noFill/>
          <a:ln>
            <a:noFill/>
          </a:ln>
        </p:spPr>
        <p:txBody>
          <a:bodyPr spcFirstLastPara="1" wrap="square" lIns="71425" tIns="71425" rIns="71425" bIns="71425" anchor="ctr" anchorCtr="0">
            <a:spAutoFit/>
          </a:bodyPr>
          <a:lstStyle/>
          <a:p>
            <a:pPr marL="0" marR="0" lvl="0" indent="0" algn="l" rtl="0">
              <a:lnSpc>
                <a:spcPct val="80000"/>
              </a:lnSpc>
              <a:spcBef>
                <a:spcPts val="0"/>
              </a:spcBef>
              <a:spcAft>
                <a:spcPts val="0"/>
              </a:spcAft>
              <a:buClr>
                <a:srgbClr val="FFC001"/>
              </a:buClr>
              <a:buSzPts val="15000"/>
              <a:buFont typeface="Arial"/>
              <a:buNone/>
            </a:pPr>
            <a:r>
              <a:rPr lang="en-US" sz="15000" b="1" i="0" u="none" strike="noStrike" cap="none">
                <a:solidFill>
                  <a:srgbClr val="FFC001"/>
                </a:solidFill>
                <a:latin typeface="Arial"/>
                <a:ea typeface="Arial"/>
                <a:cs typeface="Arial"/>
                <a:sym typeface="Arial"/>
              </a:rPr>
              <a:t>La inclusion</a:t>
            </a:r>
            <a:endParaRPr sz="15000" b="1" i="0" u="none" strike="noStrike" cap="none">
              <a:solidFill>
                <a:srgbClr val="FFC001"/>
              </a:solidFill>
              <a:latin typeface="Arial"/>
              <a:ea typeface="Arial"/>
              <a:cs typeface="Arial"/>
              <a:sym typeface="Arial"/>
            </a:endParaRPr>
          </a:p>
          <a:p>
            <a:pPr marL="0" marR="0" lvl="0" indent="0" algn="l" rtl="0">
              <a:lnSpc>
                <a:spcPct val="80000"/>
              </a:lnSpc>
              <a:spcBef>
                <a:spcPts val="0"/>
              </a:spcBef>
              <a:spcAft>
                <a:spcPts val="0"/>
              </a:spcAft>
              <a:buClr>
                <a:srgbClr val="FFC001"/>
              </a:buClr>
              <a:buSzPts val="15000"/>
              <a:buFont typeface="Arial"/>
              <a:buNone/>
            </a:pPr>
            <a:r>
              <a:rPr lang="en-US" sz="15000" b="1" i="0" u="none" strike="noStrike" cap="none">
                <a:solidFill>
                  <a:srgbClr val="FFC001"/>
                </a:solidFill>
                <a:latin typeface="Arial"/>
                <a:ea typeface="Arial"/>
                <a:cs typeface="Arial"/>
                <a:sym typeface="Arial"/>
              </a:rPr>
              <a:t>Inspira a la INNOVACIÓN</a:t>
            </a:r>
            <a:endParaRPr sz="15000" b="1" i="0" u="none" strike="noStrike" cap="none">
              <a:solidFill>
                <a:srgbClr val="FFC001"/>
              </a:solidFill>
              <a:latin typeface="Arial"/>
              <a:ea typeface="Arial"/>
              <a:cs typeface="Arial"/>
              <a:sym typeface="Arial"/>
            </a:endParaRPr>
          </a:p>
        </p:txBody>
      </p:sp>
      <p:pic>
        <p:nvPicPr>
          <p:cNvPr id="228" name="Google Shape;228;g151343f4479_0_185" descr="Imagen 3"/>
          <p:cNvPicPr preferRelativeResize="0"/>
          <p:nvPr/>
        </p:nvPicPr>
        <p:blipFill rotWithShape="1">
          <a:blip r:embed="rId3">
            <a:alphaModFix/>
          </a:blip>
          <a:srcRect l="64434" t="46410" r="10704" b="29740"/>
          <a:stretch/>
        </p:blipFill>
        <p:spPr>
          <a:xfrm>
            <a:off x="22254898" y="465966"/>
            <a:ext cx="1657518" cy="158916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pic>
        <p:nvPicPr>
          <p:cNvPr id="233" name="Google Shape;233;g151343f4479_0_190" descr="Imagen 3"/>
          <p:cNvPicPr preferRelativeResize="0"/>
          <p:nvPr/>
        </p:nvPicPr>
        <p:blipFill rotWithShape="1">
          <a:blip r:embed="rId3">
            <a:alphaModFix/>
          </a:blip>
          <a:srcRect l="64434" t="46410" r="10704" b="29740"/>
          <a:stretch/>
        </p:blipFill>
        <p:spPr>
          <a:xfrm>
            <a:off x="22254898" y="465966"/>
            <a:ext cx="1657518" cy="1589167"/>
          </a:xfrm>
          <a:prstGeom prst="rect">
            <a:avLst/>
          </a:prstGeom>
          <a:noFill/>
          <a:ln>
            <a:noFill/>
          </a:ln>
        </p:spPr>
      </p:pic>
      <p:sp>
        <p:nvSpPr>
          <p:cNvPr id="234" name="Google Shape;234;g151343f4479_0_190"/>
          <p:cNvSpPr txBox="1"/>
          <p:nvPr/>
        </p:nvSpPr>
        <p:spPr>
          <a:xfrm>
            <a:off x="8585200" y="6858000"/>
            <a:ext cx="13862400" cy="3681900"/>
          </a:xfrm>
          <a:prstGeom prst="rect">
            <a:avLst/>
          </a:prstGeom>
          <a:noFill/>
          <a:ln>
            <a:noFill/>
          </a:ln>
        </p:spPr>
        <p:txBody>
          <a:bodyPr spcFirstLastPara="1" wrap="square" lIns="243800" tIns="243800" rIns="243800" bIns="243800" anchor="t" anchorCtr="0">
            <a:spAutoFit/>
          </a:bodyPr>
          <a:lstStyle/>
          <a:p>
            <a:pPr marL="0" marR="0" lvl="0" indent="0" algn="l" rtl="0">
              <a:lnSpc>
                <a:spcPct val="115000"/>
              </a:lnSpc>
              <a:spcBef>
                <a:spcPts val="0"/>
              </a:spcBef>
              <a:spcAft>
                <a:spcPts val="0"/>
              </a:spcAft>
              <a:buClr>
                <a:srgbClr val="000000"/>
              </a:buClr>
              <a:buSzPts val="3700"/>
              <a:buFont typeface="Arial"/>
              <a:buNone/>
            </a:pPr>
            <a:r>
              <a:rPr lang="en-US" sz="3700" b="0" i="1" u="none" strike="noStrike" cap="none">
                <a:solidFill>
                  <a:srgbClr val="1A1A1A"/>
                </a:solidFill>
                <a:latin typeface="Arial"/>
                <a:ea typeface="Arial"/>
                <a:cs typeface="Arial"/>
                <a:sym typeface="Arial"/>
              </a:rPr>
              <a:t>“En Apple, nuestros 98.000 empleados comparten la pasión por los productos que cambian la vida de las personas, y desde los primeros días hemos sabido que la diversidad es fundamental para nuestro éxito. Creemos profundamente que la inclusión inspira la innovación.”</a:t>
            </a:r>
            <a:endParaRPr sz="3700" b="0" i="1" u="none" strike="noStrike" cap="none">
              <a:solidFill>
                <a:srgbClr val="1A1A1A"/>
              </a:solidFill>
              <a:latin typeface="Arial"/>
              <a:ea typeface="Arial"/>
              <a:cs typeface="Arial"/>
              <a:sym typeface="Arial"/>
            </a:endParaRPr>
          </a:p>
        </p:txBody>
      </p:sp>
      <p:pic>
        <p:nvPicPr>
          <p:cNvPr id="235" name="Google Shape;235;g151343f4479_0_190"/>
          <p:cNvPicPr preferRelativeResize="0"/>
          <p:nvPr/>
        </p:nvPicPr>
        <p:blipFill rotWithShape="1">
          <a:blip r:embed="rId4">
            <a:alphaModFix/>
          </a:blip>
          <a:srcRect l="10566" r="9930" b="15532"/>
          <a:stretch/>
        </p:blipFill>
        <p:spPr>
          <a:xfrm>
            <a:off x="1557850" y="2055135"/>
            <a:ext cx="6375400" cy="1068066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
          <p:cNvSpPr txBox="1">
            <a:spLocks noGrp="1"/>
          </p:cNvSpPr>
          <p:nvPr>
            <p:ph type="body" idx="4294967295"/>
          </p:nvPr>
        </p:nvSpPr>
        <p:spPr>
          <a:xfrm>
            <a:off x="2959198" y="4683866"/>
            <a:ext cx="10841733" cy="6570289"/>
          </a:xfrm>
          <a:prstGeom prst="rect">
            <a:avLst/>
          </a:prstGeom>
          <a:noFill/>
          <a:ln>
            <a:noFill/>
          </a:ln>
        </p:spPr>
        <p:txBody>
          <a:bodyPr spcFirstLastPara="1" wrap="square" lIns="243775" tIns="243775" rIns="243775" bIns="243775" anchor="t" anchorCtr="0">
            <a:normAutofit/>
          </a:bodyPr>
          <a:lstStyle/>
          <a:p>
            <a:pPr marL="0" lvl="0" indent="0" algn="l" rtl="0">
              <a:lnSpc>
                <a:spcPct val="115000"/>
              </a:lnSpc>
              <a:spcBef>
                <a:spcPts val="0"/>
              </a:spcBef>
              <a:spcAft>
                <a:spcPts val="0"/>
              </a:spcAft>
              <a:buSzPts val="3200"/>
              <a:buNone/>
            </a:pPr>
            <a:r>
              <a:rPr lang="en-US" sz="3200">
                <a:solidFill>
                  <a:srgbClr val="535353"/>
                </a:solidFill>
                <a:latin typeface="Arial"/>
                <a:ea typeface="Arial"/>
                <a:cs typeface="Arial"/>
                <a:sym typeface="Arial"/>
              </a:rPr>
              <a:t>¡Somos parte del ecosistema de La Usina!</a:t>
            </a:r>
            <a:endParaRPr>
              <a:latin typeface="Arial"/>
              <a:ea typeface="Arial"/>
              <a:cs typeface="Arial"/>
              <a:sym typeface="Arial"/>
            </a:endParaRPr>
          </a:p>
          <a:p>
            <a:pPr marL="0" lvl="0" indent="0" algn="l" rtl="0">
              <a:lnSpc>
                <a:spcPct val="115000"/>
              </a:lnSpc>
              <a:spcBef>
                <a:spcPts val="0"/>
              </a:spcBef>
              <a:spcAft>
                <a:spcPts val="0"/>
              </a:spcAft>
              <a:buSzPts val="3400"/>
              <a:buNone/>
            </a:pPr>
            <a:endParaRPr>
              <a:latin typeface="Arial"/>
              <a:ea typeface="Arial"/>
              <a:cs typeface="Arial"/>
              <a:sym typeface="Arial"/>
            </a:endParaRPr>
          </a:p>
          <a:p>
            <a:pPr marL="0" lvl="0" indent="0" algn="l" rtl="0">
              <a:lnSpc>
                <a:spcPct val="115000"/>
              </a:lnSpc>
              <a:spcBef>
                <a:spcPts val="0"/>
              </a:spcBef>
              <a:spcAft>
                <a:spcPts val="0"/>
              </a:spcAft>
              <a:buSzPts val="3200"/>
              <a:buNone/>
            </a:pPr>
            <a:r>
              <a:rPr lang="en-US" sz="3200">
                <a:solidFill>
                  <a:srgbClr val="535353"/>
                </a:solidFill>
                <a:latin typeface="Arial"/>
                <a:ea typeface="Arial"/>
                <a:cs typeface="Arial"/>
                <a:sym typeface="Arial"/>
              </a:rPr>
              <a:t>Desde el año 2002, en La Usina trabajamos para promover un cambio de actitud con respecto a la discapacidad, para generar el ejercicio de una ciudadanía activa.  Nos ocupa construir una comunidad donde cada persona sea valorada y respetada desde su diversidad. </a:t>
            </a:r>
            <a:endParaRPr/>
          </a:p>
        </p:txBody>
      </p:sp>
      <p:pic>
        <p:nvPicPr>
          <p:cNvPr id="117" name="Google Shape;117;p2" descr="Google Shape;140;p19"/>
          <p:cNvPicPr preferRelativeResize="0"/>
          <p:nvPr/>
        </p:nvPicPr>
        <p:blipFill rotWithShape="1">
          <a:blip r:embed="rId3">
            <a:alphaModFix/>
          </a:blip>
          <a:srcRect/>
          <a:stretch/>
        </p:blipFill>
        <p:spPr>
          <a:xfrm>
            <a:off x="13800931" y="3275465"/>
            <a:ext cx="9213517" cy="8246200"/>
          </a:xfrm>
          <a:prstGeom prst="rect">
            <a:avLst/>
          </a:prstGeom>
          <a:noFill/>
          <a:ln>
            <a:noFill/>
          </a:ln>
        </p:spPr>
      </p:pic>
      <p:sp>
        <p:nvSpPr>
          <p:cNvPr id="118" name="Google Shape;118;p2"/>
          <p:cNvSpPr txBox="1"/>
          <p:nvPr/>
        </p:nvSpPr>
        <p:spPr>
          <a:xfrm>
            <a:off x="1668830" y="1212212"/>
            <a:ext cx="17471912" cy="2632075"/>
          </a:xfrm>
          <a:prstGeom prst="rect">
            <a:avLst/>
          </a:prstGeom>
          <a:noFill/>
          <a:ln>
            <a:noFill/>
          </a:ln>
        </p:spPr>
        <p:txBody>
          <a:bodyPr spcFirstLastPara="1" wrap="square" lIns="71425" tIns="71425" rIns="71425" bIns="71425" anchor="ctr" anchorCtr="0">
            <a:spAutoFit/>
          </a:bodyPr>
          <a:lstStyle/>
          <a:p>
            <a:pPr marL="0" marR="0" lvl="0" indent="0" algn="l" rtl="0">
              <a:lnSpc>
                <a:spcPct val="80000"/>
              </a:lnSpc>
              <a:spcBef>
                <a:spcPts val="0"/>
              </a:spcBef>
              <a:spcAft>
                <a:spcPts val="0"/>
              </a:spcAft>
              <a:buClr>
                <a:schemeClr val="accent5"/>
              </a:buClr>
              <a:buSzPts val="17100"/>
              <a:buFont typeface="Arial Narrow"/>
              <a:buNone/>
            </a:pPr>
            <a:r>
              <a:rPr lang="en-US" sz="17100" b="1" i="0" u="none" strike="noStrike" cap="none">
                <a:solidFill>
                  <a:schemeClr val="accent5"/>
                </a:solidFill>
                <a:latin typeface="Arial Narrow"/>
                <a:ea typeface="Arial Narrow"/>
                <a:cs typeface="Arial Narrow"/>
                <a:sym typeface="Arial Narrow"/>
              </a:rPr>
              <a:t>¿QUIENES SOMOS?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g151343f4479_0_197"/>
          <p:cNvSpPr txBox="1"/>
          <p:nvPr/>
        </p:nvSpPr>
        <p:spPr>
          <a:xfrm>
            <a:off x="2427597" y="4365768"/>
            <a:ext cx="19528800" cy="3838500"/>
          </a:xfrm>
          <a:prstGeom prst="rect">
            <a:avLst/>
          </a:prstGeom>
          <a:noFill/>
          <a:ln>
            <a:noFill/>
          </a:ln>
        </p:spPr>
        <p:txBody>
          <a:bodyPr spcFirstLastPara="1" wrap="square" lIns="71425" tIns="71425" rIns="71425" bIns="71425" anchor="ctr" anchorCtr="0">
            <a:spAutoFit/>
          </a:bodyPr>
          <a:lstStyle/>
          <a:p>
            <a:pPr marL="0" marR="0" lvl="0" indent="0" algn="l" rtl="0">
              <a:lnSpc>
                <a:spcPct val="80000"/>
              </a:lnSpc>
              <a:spcBef>
                <a:spcPts val="0"/>
              </a:spcBef>
              <a:spcAft>
                <a:spcPts val="0"/>
              </a:spcAft>
              <a:buClr>
                <a:srgbClr val="FFC001"/>
              </a:buClr>
              <a:buSzPts val="15000"/>
              <a:buFont typeface="Arial"/>
              <a:buNone/>
            </a:pPr>
            <a:r>
              <a:rPr lang="en-US" sz="15000" b="1" i="0" u="none" strike="noStrike" cap="none">
                <a:solidFill>
                  <a:srgbClr val="FFC001"/>
                </a:solidFill>
                <a:latin typeface="Arial"/>
                <a:ea typeface="Arial"/>
                <a:cs typeface="Arial"/>
                <a:sym typeface="Arial"/>
              </a:rPr>
              <a:t>El impacto en la Empresa</a:t>
            </a:r>
            <a:endParaRPr sz="15000" b="1" i="0" u="none" strike="noStrike" cap="none">
              <a:solidFill>
                <a:srgbClr val="FFC001"/>
              </a:solidFill>
              <a:latin typeface="Arial"/>
              <a:ea typeface="Arial"/>
              <a:cs typeface="Arial"/>
              <a:sym typeface="Arial"/>
            </a:endParaRPr>
          </a:p>
        </p:txBody>
      </p:sp>
      <p:pic>
        <p:nvPicPr>
          <p:cNvPr id="241" name="Google Shape;241;g151343f4479_0_197" descr="Imagen 3"/>
          <p:cNvPicPr preferRelativeResize="0"/>
          <p:nvPr/>
        </p:nvPicPr>
        <p:blipFill rotWithShape="1">
          <a:blip r:embed="rId3">
            <a:alphaModFix/>
          </a:blip>
          <a:srcRect l="64434" t="46410" r="10705" b="29740"/>
          <a:stretch/>
        </p:blipFill>
        <p:spPr>
          <a:xfrm>
            <a:off x="22254898" y="465966"/>
            <a:ext cx="1657518" cy="1589167"/>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g151343f4479_0_248"/>
          <p:cNvSpPr txBox="1"/>
          <p:nvPr/>
        </p:nvSpPr>
        <p:spPr>
          <a:xfrm>
            <a:off x="2427597" y="4365768"/>
            <a:ext cx="19528800" cy="5685600"/>
          </a:xfrm>
          <a:prstGeom prst="rect">
            <a:avLst/>
          </a:prstGeom>
          <a:noFill/>
          <a:ln>
            <a:noFill/>
          </a:ln>
        </p:spPr>
        <p:txBody>
          <a:bodyPr spcFirstLastPara="1" wrap="square" lIns="71425" tIns="71425" rIns="71425" bIns="71425" anchor="ctr" anchorCtr="0">
            <a:spAutoFit/>
          </a:bodyPr>
          <a:lstStyle/>
          <a:p>
            <a:pPr marL="0" marR="0" lvl="0" indent="0" algn="l" rtl="0">
              <a:lnSpc>
                <a:spcPct val="80000"/>
              </a:lnSpc>
              <a:spcBef>
                <a:spcPts val="0"/>
              </a:spcBef>
              <a:spcAft>
                <a:spcPts val="0"/>
              </a:spcAft>
              <a:buClr>
                <a:srgbClr val="FFC001"/>
              </a:buClr>
              <a:buSzPts val="15000"/>
              <a:buFont typeface="Arial"/>
              <a:buNone/>
            </a:pPr>
            <a:r>
              <a:rPr lang="en-US" sz="15000" b="1" i="0" u="none" strike="noStrike" cap="none">
                <a:solidFill>
                  <a:srgbClr val="FFC001"/>
                </a:solidFill>
                <a:latin typeface="Arial"/>
                <a:ea typeface="Arial"/>
                <a:cs typeface="Arial"/>
                <a:sym typeface="Arial"/>
              </a:rPr>
              <a:t>El impacto en nuestra Organización</a:t>
            </a:r>
            <a:endParaRPr sz="15000" b="1" i="0" u="none" strike="noStrike" cap="none">
              <a:solidFill>
                <a:srgbClr val="FFC001"/>
              </a:solidFill>
              <a:latin typeface="Arial"/>
              <a:ea typeface="Arial"/>
              <a:cs typeface="Arial"/>
              <a:sym typeface="Arial"/>
            </a:endParaRPr>
          </a:p>
        </p:txBody>
      </p:sp>
      <p:pic>
        <p:nvPicPr>
          <p:cNvPr id="247" name="Google Shape;247;g151343f4479_0_248" descr="Imagen 3"/>
          <p:cNvPicPr preferRelativeResize="0"/>
          <p:nvPr/>
        </p:nvPicPr>
        <p:blipFill rotWithShape="1">
          <a:blip r:embed="rId3">
            <a:alphaModFix/>
          </a:blip>
          <a:srcRect l="64434" t="46410" r="10704" b="29740"/>
          <a:stretch/>
        </p:blipFill>
        <p:spPr>
          <a:xfrm>
            <a:off x="22254898" y="465966"/>
            <a:ext cx="1657518" cy="1589167"/>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3"/>
          <p:cNvSpPr txBox="1">
            <a:spLocks noGrp="1"/>
          </p:cNvSpPr>
          <p:nvPr>
            <p:ph type="ctrTitle" idx="4294967295"/>
          </p:nvPr>
        </p:nvSpPr>
        <p:spPr>
          <a:xfrm>
            <a:off x="1854473" y="9115873"/>
            <a:ext cx="17145002" cy="3804049"/>
          </a:xfrm>
          <a:prstGeom prst="rect">
            <a:avLst/>
          </a:prstGeom>
          <a:noFill/>
          <a:ln>
            <a:noFill/>
          </a:ln>
        </p:spPr>
        <p:txBody>
          <a:bodyPr spcFirstLastPara="1" wrap="square" lIns="71425" tIns="71425" rIns="71425" bIns="71425" anchor="t" anchorCtr="0">
            <a:normAutofit/>
          </a:bodyPr>
          <a:lstStyle/>
          <a:p>
            <a:pPr marL="0" marR="0" lvl="0" indent="0" algn="l" rtl="0">
              <a:lnSpc>
                <a:spcPct val="80000"/>
              </a:lnSpc>
              <a:spcBef>
                <a:spcPts val="0"/>
              </a:spcBef>
              <a:spcAft>
                <a:spcPts val="0"/>
              </a:spcAft>
              <a:buClr>
                <a:srgbClr val="FFC001"/>
              </a:buClr>
              <a:buSzPts val="14022"/>
              <a:buFont typeface="Arial"/>
              <a:buNone/>
            </a:pPr>
            <a:endParaRPr sz="14022" b="1" i="0" u="none" strike="noStrike" cap="none">
              <a:solidFill>
                <a:srgbClr val="FFC001"/>
              </a:solidFill>
              <a:latin typeface="Arial"/>
              <a:ea typeface="Arial"/>
              <a:cs typeface="Arial"/>
              <a:sym typeface="Arial"/>
            </a:endParaRPr>
          </a:p>
        </p:txBody>
      </p:sp>
      <p:sp>
        <p:nvSpPr>
          <p:cNvPr id="253" name="Google Shape;253;p3"/>
          <p:cNvSpPr txBox="1">
            <a:spLocks noGrp="1"/>
          </p:cNvSpPr>
          <p:nvPr>
            <p:ph type="subTitle" idx="4294967295"/>
          </p:nvPr>
        </p:nvSpPr>
        <p:spPr>
          <a:xfrm>
            <a:off x="2157052" y="5816343"/>
            <a:ext cx="17145002" cy="2536033"/>
          </a:xfrm>
          <a:prstGeom prst="rect">
            <a:avLst/>
          </a:prstGeom>
          <a:noFill/>
          <a:ln>
            <a:noFill/>
          </a:ln>
        </p:spPr>
        <p:txBody>
          <a:bodyPr spcFirstLastPara="1" wrap="square" lIns="71425" tIns="71425" rIns="71425" bIns="71425" anchor="b" anchorCtr="0">
            <a:normAutofit/>
          </a:bodyPr>
          <a:lstStyle/>
          <a:p>
            <a:pPr marL="0" marR="0" lvl="0" indent="0" algn="l" rtl="0">
              <a:lnSpc>
                <a:spcPct val="100000"/>
              </a:lnSpc>
              <a:spcBef>
                <a:spcPts val="0"/>
              </a:spcBef>
              <a:spcAft>
                <a:spcPts val="0"/>
              </a:spcAft>
              <a:buClr>
                <a:srgbClr val="A6AAA9"/>
              </a:buClr>
              <a:buSzPts val="7400"/>
              <a:buFont typeface="Helvetica Neue"/>
              <a:buNone/>
            </a:pPr>
            <a:endParaRPr sz="7400" b="0" i="0" u="none" strike="noStrike" cap="none">
              <a:solidFill>
                <a:srgbClr val="A6AAA9"/>
              </a:solidFill>
              <a:latin typeface="Arial"/>
              <a:ea typeface="Arial"/>
              <a:cs typeface="Arial"/>
              <a:sym typeface="Arial"/>
            </a:endParaRPr>
          </a:p>
        </p:txBody>
      </p:sp>
      <p:pic>
        <p:nvPicPr>
          <p:cNvPr id="254" name="Google Shape;254;p3" descr="Imagen 4"/>
          <p:cNvPicPr preferRelativeResize="0"/>
          <p:nvPr/>
        </p:nvPicPr>
        <p:blipFill rotWithShape="1">
          <a:blip r:embed="rId3">
            <a:alphaModFix/>
          </a:blip>
          <a:srcRect/>
          <a:stretch/>
        </p:blipFill>
        <p:spPr>
          <a:xfrm>
            <a:off x="1" y="667"/>
            <a:ext cx="24381630" cy="13714667"/>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4"/>
          <p:cNvSpPr txBox="1">
            <a:spLocks noGrp="1"/>
          </p:cNvSpPr>
          <p:nvPr>
            <p:ph type="ctrTitle" idx="4294967295"/>
          </p:nvPr>
        </p:nvSpPr>
        <p:spPr>
          <a:xfrm>
            <a:off x="1854473" y="9115873"/>
            <a:ext cx="17145002" cy="3804049"/>
          </a:xfrm>
          <a:prstGeom prst="rect">
            <a:avLst/>
          </a:prstGeom>
          <a:noFill/>
          <a:ln>
            <a:noFill/>
          </a:ln>
        </p:spPr>
        <p:txBody>
          <a:bodyPr spcFirstLastPara="1" wrap="square" lIns="71425" tIns="71425" rIns="71425" bIns="71425" anchor="t" anchorCtr="0">
            <a:normAutofit/>
          </a:bodyPr>
          <a:lstStyle/>
          <a:p>
            <a:pPr marL="0" marR="0" lvl="0" indent="0" algn="l" rtl="0">
              <a:lnSpc>
                <a:spcPct val="80000"/>
              </a:lnSpc>
              <a:spcBef>
                <a:spcPts val="0"/>
              </a:spcBef>
              <a:spcAft>
                <a:spcPts val="0"/>
              </a:spcAft>
              <a:buClr>
                <a:srgbClr val="FFC001"/>
              </a:buClr>
              <a:buSzPts val="14022"/>
              <a:buFont typeface="Arial"/>
              <a:buNone/>
            </a:pPr>
            <a:endParaRPr sz="14022" b="1" i="0" u="none" strike="noStrike" cap="none">
              <a:solidFill>
                <a:srgbClr val="FFC001"/>
              </a:solidFill>
              <a:latin typeface="Arial"/>
              <a:ea typeface="Arial"/>
              <a:cs typeface="Arial"/>
              <a:sym typeface="Arial"/>
            </a:endParaRPr>
          </a:p>
        </p:txBody>
      </p:sp>
      <p:sp>
        <p:nvSpPr>
          <p:cNvPr id="260" name="Google Shape;260;p4"/>
          <p:cNvSpPr txBox="1">
            <a:spLocks noGrp="1"/>
          </p:cNvSpPr>
          <p:nvPr>
            <p:ph type="subTitle" idx="4294967295"/>
          </p:nvPr>
        </p:nvSpPr>
        <p:spPr>
          <a:xfrm>
            <a:off x="2157052" y="5816343"/>
            <a:ext cx="17145002" cy="2536033"/>
          </a:xfrm>
          <a:prstGeom prst="rect">
            <a:avLst/>
          </a:prstGeom>
          <a:noFill/>
          <a:ln>
            <a:noFill/>
          </a:ln>
        </p:spPr>
        <p:txBody>
          <a:bodyPr spcFirstLastPara="1" wrap="square" lIns="71425" tIns="71425" rIns="71425" bIns="71425" anchor="b" anchorCtr="0">
            <a:normAutofit/>
          </a:bodyPr>
          <a:lstStyle/>
          <a:p>
            <a:pPr marL="0" marR="0" lvl="0" indent="0" algn="l" rtl="0">
              <a:lnSpc>
                <a:spcPct val="100000"/>
              </a:lnSpc>
              <a:spcBef>
                <a:spcPts val="0"/>
              </a:spcBef>
              <a:spcAft>
                <a:spcPts val="0"/>
              </a:spcAft>
              <a:buClr>
                <a:srgbClr val="A6AAA9"/>
              </a:buClr>
              <a:buSzPts val="7400"/>
              <a:buFont typeface="Helvetica Neue"/>
              <a:buNone/>
            </a:pPr>
            <a:endParaRPr sz="7400" b="0" i="0" u="none" strike="noStrike" cap="none">
              <a:solidFill>
                <a:srgbClr val="A6AAA9"/>
              </a:solidFill>
              <a:latin typeface="Arial"/>
              <a:ea typeface="Arial"/>
              <a:cs typeface="Arial"/>
              <a:sym typeface="Arial"/>
            </a:endParaRPr>
          </a:p>
        </p:txBody>
      </p:sp>
      <p:pic>
        <p:nvPicPr>
          <p:cNvPr id="261" name="Google Shape;261;p4" descr="Imagen 3"/>
          <p:cNvPicPr preferRelativeResize="0"/>
          <p:nvPr/>
        </p:nvPicPr>
        <p:blipFill rotWithShape="1">
          <a:blip r:embed="rId3">
            <a:alphaModFix/>
          </a:blip>
          <a:srcRect/>
          <a:stretch/>
        </p:blipFill>
        <p:spPr>
          <a:xfrm>
            <a:off x="1" y="667"/>
            <a:ext cx="24381630" cy="13714667"/>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pic>
        <p:nvPicPr>
          <p:cNvPr id="266" name="Google Shape;266;p14" descr="Imagen 4"/>
          <p:cNvPicPr preferRelativeResize="0"/>
          <p:nvPr/>
        </p:nvPicPr>
        <p:blipFill rotWithShape="1">
          <a:blip r:embed="rId3">
            <a:alphaModFix/>
          </a:blip>
          <a:srcRect b="30443"/>
          <a:stretch/>
        </p:blipFill>
        <p:spPr>
          <a:xfrm>
            <a:off x="5329740" y="-1"/>
            <a:ext cx="13724520" cy="954024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17"/>
          <p:cNvSpPr txBox="1"/>
          <p:nvPr/>
        </p:nvSpPr>
        <p:spPr>
          <a:xfrm>
            <a:off x="1755459" y="4207743"/>
            <a:ext cx="19768116" cy="7610673"/>
          </a:xfrm>
          <a:prstGeom prst="rect">
            <a:avLst/>
          </a:prstGeom>
          <a:noFill/>
          <a:ln>
            <a:noFill/>
          </a:ln>
        </p:spPr>
        <p:txBody>
          <a:bodyPr spcFirstLastPara="1" wrap="square" lIns="71425" tIns="71425" rIns="71425" bIns="71425" anchor="t" anchorCtr="0">
            <a:normAutofit/>
          </a:bodyPr>
          <a:lstStyle/>
          <a:p>
            <a:pPr marL="0" marR="0" lvl="0" indent="0" algn="l" rtl="0">
              <a:lnSpc>
                <a:spcPct val="100000"/>
              </a:lnSpc>
              <a:spcBef>
                <a:spcPts val="0"/>
              </a:spcBef>
              <a:spcAft>
                <a:spcPts val="0"/>
              </a:spcAft>
              <a:buClr>
                <a:schemeClr val="accent5"/>
              </a:buClr>
              <a:buSzPts val="7400"/>
              <a:buFont typeface="Arial"/>
              <a:buNone/>
            </a:pPr>
            <a:r>
              <a:rPr lang="en-US" sz="6000" b="0" i="0" u="none" strike="noStrike" cap="none">
                <a:solidFill>
                  <a:schemeClr val="accent5"/>
                </a:solidFill>
                <a:latin typeface="Arial"/>
                <a:ea typeface="Arial"/>
                <a:cs typeface="Arial"/>
                <a:sym typeface="Arial"/>
              </a:rPr>
              <a:t>Invirtiendo el 60%</a:t>
            </a:r>
            <a:r>
              <a:rPr lang="en-US" sz="6000" b="0" i="0" u="none" strike="noStrike" cap="none">
                <a:solidFill>
                  <a:srgbClr val="A6AAA9"/>
                </a:solidFill>
                <a:latin typeface="Arial"/>
                <a:ea typeface="Arial"/>
                <a:cs typeface="Arial"/>
                <a:sym typeface="Arial"/>
              </a:rPr>
              <a:t> de </a:t>
            </a:r>
            <a:r>
              <a:rPr lang="en-US" sz="6000" b="0" i="0" u="none" strike="noStrike" cap="none">
                <a:solidFill>
                  <a:srgbClr val="A7A7A7"/>
                </a:solidFill>
                <a:latin typeface="Arial"/>
                <a:ea typeface="Arial"/>
                <a:cs typeface="Arial"/>
                <a:sym typeface="Arial"/>
              </a:rPr>
              <a:t>nuestras ganancias en el desarrollo de la red, potenciando capacidades y talentos dentro de los Emprendimientos</a:t>
            </a:r>
            <a:endParaRPr sz="6000" b="0" i="0" u="none" strike="noStrike" cap="none">
              <a:solidFill>
                <a:srgbClr val="A7A7A7"/>
              </a:solidFill>
              <a:latin typeface="Arial"/>
              <a:ea typeface="Arial"/>
              <a:cs typeface="Arial"/>
              <a:sym typeface="Arial"/>
            </a:endParaRPr>
          </a:p>
          <a:p>
            <a:pPr marL="0" marR="0" lvl="0" indent="0" algn="l" rtl="0">
              <a:lnSpc>
                <a:spcPct val="100000"/>
              </a:lnSpc>
              <a:spcBef>
                <a:spcPts val="0"/>
              </a:spcBef>
              <a:spcAft>
                <a:spcPts val="0"/>
              </a:spcAft>
              <a:buClr>
                <a:schemeClr val="accent5"/>
              </a:buClr>
              <a:buSzPts val="7400"/>
              <a:buFont typeface="Arial"/>
              <a:buNone/>
            </a:pPr>
            <a:endParaRPr sz="6000" b="0" i="0" u="none" strike="noStrike" cap="none">
              <a:solidFill>
                <a:srgbClr val="A7A7A7"/>
              </a:solidFill>
              <a:latin typeface="Arial"/>
              <a:ea typeface="Arial"/>
              <a:cs typeface="Arial"/>
              <a:sym typeface="Arial"/>
            </a:endParaRPr>
          </a:p>
          <a:p>
            <a:pPr marL="0" marR="0" lvl="0" indent="0" algn="l" rtl="0">
              <a:lnSpc>
                <a:spcPct val="100000"/>
              </a:lnSpc>
              <a:spcBef>
                <a:spcPts val="3200"/>
              </a:spcBef>
              <a:spcAft>
                <a:spcPts val="0"/>
              </a:spcAft>
              <a:buClr>
                <a:schemeClr val="accent5"/>
              </a:buClr>
              <a:buSzPts val="7400"/>
              <a:buFont typeface="Arial"/>
              <a:buNone/>
            </a:pPr>
            <a:r>
              <a:rPr lang="en-US" sz="6000" b="0" i="0" u="none" strike="noStrike" cap="none">
                <a:solidFill>
                  <a:schemeClr val="accent5"/>
                </a:solidFill>
                <a:latin typeface="Arial"/>
                <a:ea typeface="Arial"/>
                <a:cs typeface="Arial"/>
                <a:sym typeface="Arial"/>
              </a:rPr>
              <a:t>Capitalizando el 40% </a:t>
            </a:r>
            <a:r>
              <a:rPr lang="en-US" sz="6000" b="0" i="0" u="none" strike="noStrike" cap="none">
                <a:solidFill>
                  <a:srgbClr val="A6AAA9"/>
                </a:solidFill>
                <a:latin typeface="Arial"/>
                <a:ea typeface="Arial"/>
                <a:cs typeface="Arial"/>
                <a:sym typeface="Arial"/>
              </a:rPr>
              <a:t>restante para las acciones que La Usina ofrece a la comunidad de manera gratuita.</a:t>
            </a:r>
            <a:endParaRPr sz="6000" b="0" i="0" u="none" strike="noStrike" cap="none">
              <a:solidFill>
                <a:srgbClr val="000000"/>
              </a:solidFill>
              <a:latin typeface="Arial"/>
              <a:ea typeface="Arial"/>
              <a:cs typeface="Arial"/>
              <a:sym typeface="Arial"/>
            </a:endParaRPr>
          </a:p>
        </p:txBody>
      </p:sp>
      <p:sp>
        <p:nvSpPr>
          <p:cNvPr id="272" name="Google Shape;272;p17"/>
          <p:cNvSpPr txBox="1"/>
          <p:nvPr/>
        </p:nvSpPr>
        <p:spPr>
          <a:xfrm>
            <a:off x="1740390" y="1477355"/>
            <a:ext cx="20205211" cy="2277653"/>
          </a:xfrm>
          <a:prstGeom prst="rect">
            <a:avLst/>
          </a:prstGeom>
          <a:noFill/>
          <a:ln>
            <a:noFill/>
          </a:ln>
        </p:spPr>
        <p:txBody>
          <a:bodyPr spcFirstLastPara="1" wrap="square" lIns="71425" tIns="71425" rIns="71425" bIns="71425" anchor="ctr" anchorCtr="0">
            <a:spAutoFit/>
          </a:bodyPr>
          <a:lstStyle/>
          <a:p>
            <a:pPr marL="0" marR="0" lvl="0" indent="0" algn="l" rtl="0">
              <a:lnSpc>
                <a:spcPct val="80000"/>
              </a:lnSpc>
              <a:spcBef>
                <a:spcPts val="0"/>
              </a:spcBef>
              <a:spcAft>
                <a:spcPts val="0"/>
              </a:spcAft>
              <a:buClr>
                <a:schemeClr val="accent5"/>
              </a:buClr>
              <a:buSzPts val="15000"/>
              <a:buFont typeface="Arial"/>
              <a:buNone/>
            </a:pPr>
            <a:r>
              <a:rPr lang="en-US" sz="15000" b="1" i="0" u="none" strike="noStrike" cap="none">
                <a:solidFill>
                  <a:schemeClr val="accent5"/>
                </a:solidFill>
                <a:latin typeface="Arial"/>
                <a:ea typeface="Arial"/>
                <a:cs typeface="Arial"/>
                <a:sym typeface="Arial"/>
              </a:rPr>
              <a:t>SIN FINES DE LUCRO</a:t>
            </a:r>
            <a:endParaRPr sz="1400" b="0" i="0" u="none" strike="noStrike" cap="none">
              <a:solidFill>
                <a:srgbClr val="000000"/>
              </a:solidFill>
              <a:latin typeface="Arial"/>
              <a:ea typeface="Arial"/>
              <a:cs typeface="Arial"/>
              <a:sym typeface="Arial"/>
            </a:endParaRPr>
          </a:p>
        </p:txBody>
      </p:sp>
      <p:pic>
        <p:nvPicPr>
          <p:cNvPr id="273" name="Google Shape;273;p17" descr="Imagen 3"/>
          <p:cNvPicPr preferRelativeResize="0"/>
          <p:nvPr/>
        </p:nvPicPr>
        <p:blipFill rotWithShape="1">
          <a:blip r:embed="rId3">
            <a:alphaModFix/>
          </a:blip>
          <a:srcRect l="37310" t="46667" r="36278" b="30444"/>
          <a:stretch/>
        </p:blipFill>
        <p:spPr>
          <a:xfrm>
            <a:off x="22254898" y="546692"/>
            <a:ext cx="1741715" cy="150844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19"/>
          <p:cNvSpPr txBox="1"/>
          <p:nvPr/>
        </p:nvSpPr>
        <p:spPr>
          <a:xfrm>
            <a:off x="1755459" y="4261229"/>
            <a:ext cx="20092170" cy="7610673"/>
          </a:xfrm>
          <a:prstGeom prst="rect">
            <a:avLst/>
          </a:prstGeom>
          <a:noFill/>
          <a:ln>
            <a:noFill/>
          </a:ln>
        </p:spPr>
        <p:txBody>
          <a:bodyPr spcFirstLastPara="1" wrap="square" lIns="71425" tIns="71425" rIns="71425" bIns="71425" anchor="t" anchorCtr="0">
            <a:normAutofit/>
          </a:bodyPr>
          <a:lstStyle/>
          <a:p>
            <a:pPr marL="0" marR="0" lvl="0" indent="0" algn="l" rtl="0">
              <a:lnSpc>
                <a:spcPct val="100000"/>
              </a:lnSpc>
              <a:spcBef>
                <a:spcPts val="0"/>
              </a:spcBef>
              <a:spcAft>
                <a:spcPts val="0"/>
              </a:spcAft>
              <a:buClr>
                <a:srgbClr val="A6AAA9"/>
              </a:buClr>
              <a:buSzPts val="3900"/>
              <a:buFont typeface="Arial"/>
              <a:buNone/>
            </a:pPr>
            <a:r>
              <a:rPr lang="en-US" sz="3900" b="0" i="0" u="none" strike="noStrike" cap="none">
                <a:solidFill>
                  <a:srgbClr val="A6AAA9"/>
                </a:solidFill>
                <a:latin typeface="Arial"/>
                <a:ea typeface="Arial"/>
                <a:cs typeface="Arial"/>
                <a:sym typeface="Arial"/>
              </a:rPr>
              <a:t>Más de 400 Empresas han comprado en 10 años</a:t>
            </a:r>
            <a:endParaRPr sz="3900" b="0" i="0" u="none" strike="noStrike" cap="none">
              <a:solidFill>
                <a:srgbClr val="A6AAA9"/>
              </a:solidFill>
              <a:latin typeface="Arial"/>
              <a:ea typeface="Arial"/>
              <a:cs typeface="Arial"/>
              <a:sym typeface="Arial"/>
            </a:endParaRPr>
          </a:p>
        </p:txBody>
      </p:sp>
      <p:sp>
        <p:nvSpPr>
          <p:cNvPr id="279" name="Google Shape;279;p19"/>
          <p:cNvSpPr txBox="1"/>
          <p:nvPr/>
        </p:nvSpPr>
        <p:spPr>
          <a:xfrm>
            <a:off x="1740390" y="1542442"/>
            <a:ext cx="20888150" cy="2142108"/>
          </a:xfrm>
          <a:prstGeom prst="rect">
            <a:avLst/>
          </a:prstGeom>
          <a:noFill/>
          <a:ln>
            <a:noFill/>
          </a:ln>
        </p:spPr>
        <p:txBody>
          <a:bodyPr spcFirstLastPara="1" wrap="square" lIns="71425" tIns="71425" rIns="71425" bIns="71425" anchor="ctr" anchorCtr="0">
            <a:spAutoFit/>
          </a:bodyPr>
          <a:lstStyle/>
          <a:p>
            <a:pPr marL="0" marR="0" lvl="0" indent="0" algn="l" rtl="0">
              <a:lnSpc>
                <a:spcPct val="80000"/>
              </a:lnSpc>
              <a:spcBef>
                <a:spcPts val="0"/>
              </a:spcBef>
              <a:spcAft>
                <a:spcPts val="0"/>
              </a:spcAft>
              <a:buClr>
                <a:schemeClr val="accent5"/>
              </a:buClr>
              <a:buSzPts val="14000"/>
              <a:buFont typeface="Arial"/>
              <a:buNone/>
            </a:pPr>
            <a:r>
              <a:rPr lang="en-US" sz="14000" b="1" i="0" u="none" strike="noStrike" cap="none">
                <a:solidFill>
                  <a:schemeClr val="accent5"/>
                </a:solidFill>
                <a:latin typeface="Arial"/>
                <a:ea typeface="Arial"/>
                <a:cs typeface="Arial"/>
                <a:sym typeface="Arial"/>
              </a:rPr>
              <a:t>COMPRAS INCLUSIVAS</a:t>
            </a:r>
            <a:endParaRPr sz="1400" b="0" i="0" u="none" strike="noStrike" cap="none">
              <a:solidFill>
                <a:srgbClr val="000000"/>
              </a:solidFill>
              <a:latin typeface="Arial"/>
              <a:ea typeface="Arial"/>
              <a:cs typeface="Arial"/>
              <a:sym typeface="Arial"/>
            </a:endParaRPr>
          </a:p>
        </p:txBody>
      </p:sp>
      <p:pic>
        <p:nvPicPr>
          <p:cNvPr id="280" name="Google Shape;280;p19" descr="Imagen"/>
          <p:cNvPicPr preferRelativeResize="0"/>
          <p:nvPr/>
        </p:nvPicPr>
        <p:blipFill rotWithShape="1">
          <a:blip r:embed="rId3">
            <a:alphaModFix/>
          </a:blip>
          <a:srcRect/>
          <a:stretch/>
        </p:blipFill>
        <p:spPr>
          <a:xfrm>
            <a:off x="2990818" y="6120834"/>
            <a:ext cx="17621451" cy="6768308"/>
          </a:xfrm>
          <a:prstGeom prst="rect">
            <a:avLst/>
          </a:prstGeom>
          <a:noFill/>
          <a:ln>
            <a:noFill/>
          </a:ln>
        </p:spPr>
      </p:pic>
      <p:pic>
        <p:nvPicPr>
          <p:cNvPr id="281" name="Google Shape;281;p19" descr="Imagen 4"/>
          <p:cNvPicPr preferRelativeResize="0"/>
          <p:nvPr/>
        </p:nvPicPr>
        <p:blipFill rotWithShape="1">
          <a:blip r:embed="rId4">
            <a:alphaModFix/>
          </a:blip>
          <a:srcRect l="37310" t="46667" r="36278" b="30444"/>
          <a:stretch/>
        </p:blipFill>
        <p:spPr>
          <a:xfrm>
            <a:off x="22254898" y="546692"/>
            <a:ext cx="1741715" cy="150844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gebe8b16c7b_0_6"/>
          <p:cNvSpPr txBox="1">
            <a:spLocks noGrp="1"/>
          </p:cNvSpPr>
          <p:nvPr>
            <p:ph type="ctrTitle" idx="4294967295"/>
          </p:nvPr>
        </p:nvSpPr>
        <p:spPr>
          <a:xfrm>
            <a:off x="1854473" y="9115873"/>
            <a:ext cx="17145000" cy="3804000"/>
          </a:xfrm>
          <a:prstGeom prst="rect">
            <a:avLst/>
          </a:prstGeom>
          <a:noFill/>
          <a:ln>
            <a:noFill/>
          </a:ln>
        </p:spPr>
        <p:txBody>
          <a:bodyPr spcFirstLastPara="1" wrap="square" lIns="71425" tIns="71425" rIns="71425" bIns="71425" anchor="t" anchorCtr="0">
            <a:normAutofit/>
          </a:bodyPr>
          <a:lstStyle/>
          <a:p>
            <a:pPr marL="0" marR="0" lvl="0" indent="0" algn="l" rtl="0">
              <a:lnSpc>
                <a:spcPct val="80000"/>
              </a:lnSpc>
              <a:spcBef>
                <a:spcPts val="0"/>
              </a:spcBef>
              <a:spcAft>
                <a:spcPts val="0"/>
              </a:spcAft>
              <a:buClr>
                <a:srgbClr val="FFC001"/>
              </a:buClr>
              <a:buSzPts val="14022"/>
              <a:buFont typeface="Arial"/>
              <a:buNone/>
            </a:pPr>
            <a:endParaRPr sz="14022" b="1" i="0" u="none" strike="noStrike" cap="none">
              <a:solidFill>
                <a:srgbClr val="FFC001"/>
              </a:solidFill>
              <a:latin typeface="Arial"/>
              <a:ea typeface="Arial"/>
              <a:cs typeface="Arial"/>
              <a:sym typeface="Arial"/>
            </a:endParaRPr>
          </a:p>
        </p:txBody>
      </p:sp>
      <p:sp>
        <p:nvSpPr>
          <p:cNvPr id="287" name="Google Shape;287;gebe8b16c7b_0_6"/>
          <p:cNvSpPr txBox="1">
            <a:spLocks noGrp="1"/>
          </p:cNvSpPr>
          <p:nvPr>
            <p:ph type="subTitle" idx="4294967295"/>
          </p:nvPr>
        </p:nvSpPr>
        <p:spPr>
          <a:xfrm>
            <a:off x="2157052" y="5816343"/>
            <a:ext cx="17145000" cy="2535900"/>
          </a:xfrm>
          <a:prstGeom prst="rect">
            <a:avLst/>
          </a:prstGeom>
          <a:noFill/>
          <a:ln>
            <a:noFill/>
          </a:ln>
        </p:spPr>
        <p:txBody>
          <a:bodyPr spcFirstLastPara="1" wrap="square" lIns="71425" tIns="71425" rIns="71425" bIns="71425" anchor="b" anchorCtr="0">
            <a:normAutofit/>
          </a:bodyPr>
          <a:lstStyle/>
          <a:p>
            <a:pPr marL="0" marR="0" lvl="0" indent="0" algn="l" rtl="0">
              <a:lnSpc>
                <a:spcPct val="100000"/>
              </a:lnSpc>
              <a:spcBef>
                <a:spcPts val="0"/>
              </a:spcBef>
              <a:spcAft>
                <a:spcPts val="0"/>
              </a:spcAft>
              <a:buClr>
                <a:srgbClr val="A6AAA9"/>
              </a:buClr>
              <a:buSzPts val="7400"/>
              <a:buFont typeface="Helvetica Neue"/>
              <a:buNone/>
            </a:pPr>
            <a:endParaRPr sz="7400" b="0" i="0" u="none" strike="noStrike" cap="none">
              <a:solidFill>
                <a:srgbClr val="A6AAA9"/>
              </a:solidFill>
              <a:latin typeface="Arial"/>
              <a:ea typeface="Arial"/>
              <a:cs typeface="Arial"/>
              <a:sym typeface="Arial"/>
            </a:endParaRPr>
          </a:p>
        </p:txBody>
      </p:sp>
      <p:pic>
        <p:nvPicPr>
          <p:cNvPr id="288" name="Google Shape;288;gebe8b16c7b_0_6" descr="Imagen 3"/>
          <p:cNvPicPr preferRelativeResize="0"/>
          <p:nvPr/>
        </p:nvPicPr>
        <p:blipFill rotWithShape="1">
          <a:blip r:embed="rId3">
            <a:alphaModFix/>
          </a:blip>
          <a:srcRect/>
          <a:stretch/>
        </p:blipFill>
        <p:spPr>
          <a:xfrm>
            <a:off x="1" y="667"/>
            <a:ext cx="24381630" cy="13714667"/>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23"/>
          <p:cNvSpPr txBox="1">
            <a:spLocks noGrp="1"/>
          </p:cNvSpPr>
          <p:nvPr>
            <p:ph type="ctrTitle" idx="4294967295"/>
          </p:nvPr>
        </p:nvSpPr>
        <p:spPr>
          <a:xfrm>
            <a:off x="1854473" y="9115873"/>
            <a:ext cx="17145002" cy="3804049"/>
          </a:xfrm>
          <a:prstGeom prst="rect">
            <a:avLst/>
          </a:prstGeom>
          <a:noFill/>
          <a:ln>
            <a:noFill/>
          </a:ln>
        </p:spPr>
        <p:txBody>
          <a:bodyPr spcFirstLastPara="1" wrap="square" lIns="71425" tIns="71425" rIns="71425" bIns="71425" anchor="t" anchorCtr="0">
            <a:normAutofit/>
          </a:bodyPr>
          <a:lstStyle/>
          <a:p>
            <a:pPr marL="0" marR="0" lvl="0" indent="0" algn="l" rtl="0">
              <a:lnSpc>
                <a:spcPct val="80000"/>
              </a:lnSpc>
              <a:spcBef>
                <a:spcPts val="0"/>
              </a:spcBef>
              <a:spcAft>
                <a:spcPts val="0"/>
              </a:spcAft>
              <a:buClr>
                <a:srgbClr val="FFC001"/>
              </a:buClr>
              <a:buSzPts val="14022"/>
              <a:buFont typeface="Arial"/>
              <a:buNone/>
            </a:pPr>
            <a:endParaRPr sz="14022" b="1" i="0" u="none" strike="noStrike" cap="none">
              <a:solidFill>
                <a:srgbClr val="FFC001"/>
              </a:solidFill>
              <a:latin typeface="Arial"/>
              <a:ea typeface="Arial"/>
              <a:cs typeface="Arial"/>
              <a:sym typeface="Arial"/>
            </a:endParaRPr>
          </a:p>
        </p:txBody>
      </p:sp>
      <p:sp>
        <p:nvSpPr>
          <p:cNvPr id="294" name="Google Shape;294;p23"/>
          <p:cNvSpPr txBox="1">
            <a:spLocks noGrp="1"/>
          </p:cNvSpPr>
          <p:nvPr>
            <p:ph type="subTitle" idx="4294967295"/>
          </p:nvPr>
        </p:nvSpPr>
        <p:spPr>
          <a:xfrm>
            <a:off x="2157052" y="5816343"/>
            <a:ext cx="17145002" cy="2536033"/>
          </a:xfrm>
          <a:prstGeom prst="rect">
            <a:avLst/>
          </a:prstGeom>
          <a:noFill/>
          <a:ln>
            <a:noFill/>
          </a:ln>
        </p:spPr>
        <p:txBody>
          <a:bodyPr spcFirstLastPara="1" wrap="square" lIns="71425" tIns="71425" rIns="71425" bIns="71425" anchor="b" anchorCtr="0">
            <a:normAutofit/>
          </a:bodyPr>
          <a:lstStyle/>
          <a:p>
            <a:pPr marL="0" marR="0" lvl="0" indent="0" algn="l" rtl="0">
              <a:lnSpc>
                <a:spcPct val="100000"/>
              </a:lnSpc>
              <a:spcBef>
                <a:spcPts val="0"/>
              </a:spcBef>
              <a:spcAft>
                <a:spcPts val="0"/>
              </a:spcAft>
              <a:buClr>
                <a:srgbClr val="A6AAA9"/>
              </a:buClr>
              <a:buSzPts val="7400"/>
              <a:buFont typeface="Helvetica Neue"/>
              <a:buNone/>
            </a:pPr>
            <a:endParaRPr sz="7400" b="0" i="0" u="none" strike="noStrike" cap="none">
              <a:solidFill>
                <a:srgbClr val="A6AAA9"/>
              </a:solidFill>
              <a:latin typeface="Arial"/>
              <a:ea typeface="Arial"/>
              <a:cs typeface="Arial"/>
              <a:sym typeface="Arial"/>
            </a:endParaRPr>
          </a:p>
        </p:txBody>
      </p:sp>
      <p:pic>
        <p:nvPicPr>
          <p:cNvPr id="295" name="Google Shape;295;p23" descr="Imagen 4"/>
          <p:cNvPicPr preferRelativeResize="0"/>
          <p:nvPr/>
        </p:nvPicPr>
        <p:blipFill rotWithShape="1">
          <a:blip r:embed="rId3">
            <a:alphaModFix/>
          </a:blip>
          <a:srcRect/>
          <a:stretch/>
        </p:blipFill>
        <p:spPr>
          <a:xfrm>
            <a:off x="1" y="667"/>
            <a:ext cx="24381630" cy="13714667"/>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pic>
        <p:nvPicPr>
          <p:cNvPr id="300" name="Google Shape;300;p24" descr="Imagen 8"/>
          <p:cNvPicPr preferRelativeResize="0"/>
          <p:nvPr/>
        </p:nvPicPr>
        <p:blipFill rotWithShape="1">
          <a:blip r:embed="rId3">
            <a:alphaModFix/>
          </a:blip>
          <a:srcRect b="29743"/>
          <a:stretch/>
        </p:blipFill>
        <p:spPr>
          <a:xfrm>
            <a:off x="5329740" y="-1"/>
            <a:ext cx="13724520" cy="963637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gf7f406f910_0_59"/>
          <p:cNvSpPr txBox="1">
            <a:spLocks noGrp="1"/>
          </p:cNvSpPr>
          <p:nvPr>
            <p:ph type="title"/>
          </p:nvPr>
        </p:nvSpPr>
        <p:spPr>
          <a:xfrm>
            <a:off x="1940800" y="6121400"/>
            <a:ext cx="20502300" cy="2228700"/>
          </a:xfrm>
          <a:prstGeom prst="rect">
            <a:avLst/>
          </a:prstGeom>
          <a:noFill/>
          <a:ln>
            <a:noFill/>
          </a:ln>
        </p:spPr>
        <p:txBody>
          <a:bodyPr spcFirstLastPara="1" wrap="square" lIns="243775" tIns="243775" rIns="243775" bIns="243775" anchor="t" anchorCtr="0">
            <a:normAutofit fontScale="90000"/>
          </a:bodyPr>
          <a:lstStyle/>
          <a:p>
            <a:pPr marL="0" lvl="0" indent="0" algn="ctr" rtl="0">
              <a:lnSpc>
                <a:spcPct val="100000"/>
              </a:lnSpc>
              <a:spcBef>
                <a:spcPts val="0"/>
              </a:spcBef>
              <a:spcAft>
                <a:spcPts val="0"/>
              </a:spcAft>
              <a:buSzPct val="56808"/>
              <a:buNone/>
            </a:pPr>
            <a:r>
              <a:rPr lang="en-US" sz="13300">
                <a:solidFill>
                  <a:schemeClr val="accent5"/>
                </a:solidFill>
                <a:latin typeface="Arial"/>
                <a:ea typeface="Arial"/>
                <a:cs typeface="Arial"/>
                <a:sym typeface="Arial"/>
              </a:rPr>
              <a:t>DISCAPACIDAD</a:t>
            </a:r>
            <a:endParaRPr sz="13300" b="0">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pic>
        <p:nvPicPr>
          <p:cNvPr id="305" name="Google Shape;305;p25" descr="Captura de Pantalla 2019-06-25 a la(s) 14.32.32.png"/>
          <p:cNvPicPr preferRelativeResize="0"/>
          <p:nvPr/>
        </p:nvPicPr>
        <p:blipFill rotWithShape="1">
          <a:blip r:embed="rId3">
            <a:alphaModFix/>
          </a:blip>
          <a:srcRect/>
          <a:stretch/>
        </p:blipFill>
        <p:spPr>
          <a:xfrm>
            <a:off x="-96603" y="2055130"/>
            <a:ext cx="24480602" cy="10093416"/>
          </a:xfrm>
          <a:prstGeom prst="rect">
            <a:avLst/>
          </a:prstGeom>
          <a:noFill/>
          <a:ln>
            <a:noFill/>
          </a:ln>
        </p:spPr>
      </p:pic>
      <p:pic>
        <p:nvPicPr>
          <p:cNvPr id="306" name="Google Shape;306;p25" descr="Imagen 3"/>
          <p:cNvPicPr preferRelativeResize="0"/>
          <p:nvPr/>
        </p:nvPicPr>
        <p:blipFill rotWithShape="1">
          <a:blip r:embed="rId4">
            <a:alphaModFix/>
          </a:blip>
          <a:srcRect l="64433" t="46410" r="10706" b="29743"/>
          <a:stretch/>
        </p:blipFill>
        <p:spPr>
          <a:xfrm>
            <a:off x="22254898" y="465966"/>
            <a:ext cx="1657516" cy="158916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pic>
        <p:nvPicPr>
          <p:cNvPr id="311" name="Google Shape;311;p26" descr="Captura de Pantalla 2019-06-25 a la(s) 14.32.43.png"/>
          <p:cNvPicPr preferRelativeResize="0"/>
          <p:nvPr/>
        </p:nvPicPr>
        <p:blipFill rotWithShape="1">
          <a:blip r:embed="rId3">
            <a:alphaModFix/>
          </a:blip>
          <a:srcRect/>
          <a:stretch/>
        </p:blipFill>
        <p:spPr>
          <a:xfrm>
            <a:off x="-103682" y="2629297"/>
            <a:ext cx="24487684" cy="10004853"/>
          </a:xfrm>
          <a:prstGeom prst="rect">
            <a:avLst/>
          </a:prstGeom>
          <a:noFill/>
          <a:ln>
            <a:noFill/>
          </a:ln>
        </p:spPr>
      </p:pic>
      <p:pic>
        <p:nvPicPr>
          <p:cNvPr id="312" name="Google Shape;312;p26" descr="Imagen 2"/>
          <p:cNvPicPr preferRelativeResize="0"/>
          <p:nvPr/>
        </p:nvPicPr>
        <p:blipFill rotWithShape="1">
          <a:blip r:embed="rId4">
            <a:alphaModFix/>
          </a:blip>
          <a:srcRect l="64433" t="46410" r="10706" b="29743"/>
          <a:stretch/>
        </p:blipFill>
        <p:spPr>
          <a:xfrm>
            <a:off x="22254898" y="465966"/>
            <a:ext cx="1657516" cy="158916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pic>
        <p:nvPicPr>
          <p:cNvPr id="317" name="Google Shape;317;p27" descr="Captura de Pantalla 2019-06-25 a la(s) 14.32.55.png"/>
          <p:cNvPicPr preferRelativeResize="0"/>
          <p:nvPr/>
        </p:nvPicPr>
        <p:blipFill rotWithShape="1">
          <a:blip r:embed="rId3">
            <a:alphaModFix/>
          </a:blip>
          <a:srcRect/>
          <a:stretch/>
        </p:blipFill>
        <p:spPr>
          <a:xfrm>
            <a:off x="7796" y="2438360"/>
            <a:ext cx="24368408" cy="9683343"/>
          </a:xfrm>
          <a:prstGeom prst="rect">
            <a:avLst/>
          </a:prstGeom>
          <a:noFill/>
          <a:ln>
            <a:noFill/>
          </a:ln>
        </p:spPr>
      </p:pic>
      <p:pic>
        <p:nvPicPr>
          <p:cNvPr id="318" name="Google Shape;318;p27" descr="Imagen 2"/>
          <p:cNvPicPr preferRelativeResize="0"/>
          <p:nvPr/>
        </p:nvPicPr>
        <p:blipFill rotWithShape="1">
          <a:blip r:embed="rId4">
            <a:alphaModFix/>
          </a:blip>
          <a:srcRect l="64433" t="46410" r="10706" b="29743"/>
          <a:stretch/>
        </p:blipFill>
        <p:spPr>
          <a:xfrm>
            <a:off x="22254898" y="465966"/>
            <a:ext cx="1657516" cy="158916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28"/>
          <p:cNvSpPr txBox="1">
            <a:spLocks noGrp="1"/>
          </p:cNvSpPr>
          <p:nvPr>
            <p:ph type="body" idx="1"/>
          </p:nvPr>
        </p:nvSpPr>
        <p:spPr>
          <a:xfrm>
            <a:off x="1926775" y="642937"/>
            <a:ext cx="17408976" cy="642939"/>
          </a:xfrm>
          <a:prstGeom prst="rect">
            <a:avLst/>
          </a:prstGeom>
          <a:noFill/>
          <a:ln>
            <a:noFill/>
          </a:ln>
        </p:spPr>
        <p:txBody>
          <a:bodyPr spcFirstLastPara="1" wrap="square" lIns="71425" tIns="71425" rIns="71425" bIns="71425" anchor="b" anchorCtr="0">
            <a:normAutofit/>
          </a:bodyPr>
          <a:lstStyle/>
          <a:p>
            <a:pPr marL="0" lvl="0" indent="0" algn="l" rtl="0">
              <a:lnSpc>
                <a:spcPct val="80000"/>
              </a:lnSpc>
              <a:spcBef>
                <a:spcPts val="0"/>
              </a:spcBef>
              <a:spcAft>
                <a:spcPts val="0"/>
              </a:spcAft>
              <a:buSzPts val="3200"/>
              <a:buNone/>
            </a:pPr>
            <a:endParaRPr sz="3200" cap="none">
              <a:solidFill>
                <a:srgbClr val="838787"/>
              </a:solidFill>
              <a:latin typeface="Arial"/>
              <a:ea typeface="Arial"/>
              <a:cs typeface="Arial"/>
              <a:sym typeface="Arial"/>
            </a:endParaRPr>
          </a:p>
        </p:txBody>
      </p:sp>
      <p:sp>
        <p:nvSpPr>
          <p:cNvPr id="324" name="Google Shape;324;p28"/>
          <p:cNvSpPr txBox="1">
            <a:spLocks noGrp="1"/>
          </p:cNvSpPr>
          <p:nvPr>
            <p:ph type="title"/>
          </p:nvPr>
        </p:nvSpPr>
        <p:spPr>
          <a:xfrm>
            <a:off x="1945474" y="2160983"/>
            <a:ext cx="18819026" cy="1017985"/>
          </a:xfrm>
          <a:prstGeom prst="rect">
            <a:avLst/>
          </a:prstGeom>
          <a:noFill/>
          <a:ln>
            <a:noFill/>
          </a:ln>
        </p:spPr>
        <p:txBody>
          <a:bodyPr spcFirstLastPara="1" wrap="square" lIns="71425" tIns="71425" rIns="71425" bIns="71425" anchor="t" anchorCtr="0">
            <a:normAutofit/>
          </a:bodyPr>
          <a:lstStyle/>
          <a:p>
            <a:pPr marL="0" lvl="0" indent="0" algn="l" rtl="0">
              <a:lnSpc>
                <a:spcPct val="80000"/>
              </a:lnSpc>
              <a:spcBef>
                <a:spcPts val="0"/>
              </a:spcBef>
              <a:spcAft>
                <a:spcPts val="0"/>
              </a:spcAft>
              <a:buClr>
                <a:srgbClr val="FFC001"/>
              </a:buClr>
              <a:buSzPts val="6188"/>
              <a:buFont typeface="Arial"/>
              <a:buNone/>
            </a:pPr>
            <a:endParaRPr sz="6188"/>
          </a:p>
        </p:txBody>
      </p:sp>
      <p:pic>
        <p:nvPicPr>
          <p:cNvPr id="325" name="Google Shape;325;p28" descr="Imagen"/>
          <p:cNvPicPr preferRelativeResize="0"/>
          <p:nvPr/>
        </p:nvPicPr>
        <p:blipFill rotWithShape="1">
          <a:blip r:embed="rId3">
            <a:alphaModFix/>
          </a:blip>
          <a:srcRect/>
          <a:stretch/>
        </p:blipFill>
        <p:spPr>
          <a:xfrm>
            <a:off x="-34353" y="-19323"/>
            <a:ext cx="24452706" cy="13754646"/>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29"/>
          <p:cNvSpPr txBox="1">
            <a:spLocks noGrp="1"/>
          </p:cNvSpPr>
          <p:nvPr>
            <p:ph type="body" idx="1"/>
          </p:nvPr>
        </p:nvSpPr>
        <p:spPr>
          <a:xfrm>
            <a:off x="1926775" y="642937"/>
            <a:ext cx="17408976" cy="642939"/>
          </a:xfrm>
          <a:prstGeom prst="rect">
            <a:avLst/>
          </a:prstGeom>
          <a:noFill/>
          <a:ln>
            <a:noFill/>
          </a:ln>
        </p:spPr>
        <p:txBody>
          <a:bodyPr spcFirstLastPara="1" wrap="square" lIns="71425" tIns="71425" rIns="71425" bIns="71425" anchor="b" anchorCtr="0">
            <a:normAutofit/>
          </a:bodyPr>
          <a:lstStyle/>
          <a:p>
            <a:pPr marL="0" lvl="0" indent="0" algn="l" rtl="0">
              <a:lnSpc>
                <a:spcPct val="80000"/>
              </a:lnSpc>
              <a:spcBef>
                <a:spcPts val="0"/>
              </a:spcBef>
              <a:spcAft>
                <a:spcPts val="0"/>
              </a:spcAft>
              <a:buSzPts val="3200"/>
              <a:buNone/>
            </a:pPr>
            <a:endParaRPr sz="3200" cap="none">
              <a:solidFill>
                <a:srgbClr val="838787"/>
              </a:solidFill>
              <a:latin typeface="Arial"/>
              <a:ea typeface="Arial"/>
              <a:cs typeface="Arial"/>
              <a:sym typeface="Arial"/>
            </a:endParaRPr>
          </a:p>
        </p:txBody>
      </p:sp>
      <p:sp>
        <p:nvSpPr>
          <p:cNvPr id="331" name="Google Shape;331;p29"/>
          <p:cNvSpPr txBox="1">
            <a:spLocks noGrp="1"/>
          </p:cNvSpPr>
          <p:nvPr>
            <p:ph type="title"/>
          </p:nvPr>
        </p:nvSpPr>
        <p:spPr>
          <a:xfrm>
            <a:off x="1945474" y="2160983"/>
            <a:ext cx="18819026" cy="1017985"/>
          </a:xfrm>
          <a:prstGeom prst="rect">
            <a:avLst/>
          </a:prstGeom>
          <a:noFill/>
          <a:ln>
            <a:noFill/>
          </a:ln>
        </p:spPr>
        <p:txBody>
          <a:bodyPr spcFirstLastPara="1" wrap="square" lIns="71425" tIns="71425" rIns="71425" bIns="71425" anchor="t" anchorCtr="0">
            <a:normAutofit/>
          </a:bodyPr>
          <a:lstStyle/>
          <a:p>
            <a:pPr marL="0" lvl="0" indent="0" algn="l" rtl="0">
              <a:lnSpc>
                <a:spcPct val="80000"/>
              </a:lnSpc>
              <a:spcBef>
                <a:spcPts val="0"/>
              </a:spcBef>
              <a:spcAft>
                <a:spcPts val="0"/>
              </a:spcAft>
              <a:buClr>
                <a:srgbClr val="FFC001"/>
              </a:buClr>
              <a:buSzPts val="6188"/>
              <a:buFont typeface="Arial"/>
              <a:buNone/>
            </a:pPr>
            <a:endParaRPr sz="6188"/>
          </a:p>
        </p:txBody>
      </p:sp>
      <p:pic>
        <p:nvPicPr>
          <p:cNvPr id="332" name="Google Shape;332;p29" descr="Imagen"/>
          <p:cNvPicPr preferRelativeResize="0"/>
          <p:nvPr/>
        </p:nvPicPr>
        <p:blipFill rotWithShape="1">
          <a:blip r:embed="rId3">
            <a:alphaModFix/>
          </a:blip>
          <a:srcRect/>
          <a:stretch/>
        </p:blipFill>
        <p:spPr>
          <a:xfrm>
            <a:off x="12400" y="-6975"/>
            <a:ext cx="24384001" cy="13716002"/>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30"/>
          <p:cNvSpPr txBox="1">
            <a:spLocks noGrp="1"/>
          </p:cNvSpPr>
          <p:nvPr>
            <p:ph type="body" idx="1"/>
          </p:nvPr>
        </p:nvSpPr>
        <p:spPr>
          <a:xfrm>
            <a:off x="1926775" y="642937"/>
            <a:ext cx="17408976" cy="642939"/>
          </a:xfrm>
          <a:prstGeom prst="rect">
            <a:avLst/>
          </a:prstGeom>
          <a:noFill/>
          <a:ln>
            <a:noFill/>
          </a:ln>
        </p:spPr>
        <p:txBody>
          <a:bodyPr spcFirstLastPara="1" wrap="square" lIns="71425" tIns="71425" rIns="71425" bIns="71425" anchor="b" anchorCtr="0">
            <a:normAutofit/>
          </a:bodyPr>
          <a:lstStyle/>
          <a:p>
            <a:pPr marL="0" lvl="0" indent="0" algn="l" rtl="0">
              <a:lnSpc>
                <a:spcPct val="80000"/>
              </a:lnSpc>
              <a:spcBef>
                <a:spcPts val="0"/>
              </a:spcBef>
              <a:spcAft>
                <a:spcPts val="0"/>
              </a:spcAft>
              <a:buSzPts val="3200"/>
              <a:buNone/>
            </a:pPr>
            <a:endParaRPr sz="3200" cap="none">
              <a:solidFill>
                <a:srgbClr val="838787"/>
              </a:solidFill>
              <a:latin typeface="Arial"/>
              <a:ea typeface="Arial"/>
              <a:cs typeface="Arial"/>
              <a:sym typeface="Arial"/>
            </a:endParaRPr>
          </a:p>
        </p:txBody>
      </p:sp>
      <p:sp>
        <p:nvSpPr>
          <p:cNvPr id="338" name="Google Shape;338;p30"/>
          <p:cNvSpPr txBox="1">
            <a:spLocks noGrp="1"/>
          </p:cNvSpPr>
          <p:nvPr>
            <p:ph type="title"/>
          </p:nvPr>
        </p:nvSpPr>
        <p:spPr>
          <a:xfrm>
            <a:off x="1945474" y="2160983"/>
            <a:ext cx="18819026" cy="1017985"/>
          </a:xfrm>
          <a:prstGeom prst="rect">
            <a:avLst/>
          </a:prstGeom>
          <a:noFill/>
          <a:ln>
            <a:noFill/>
          </a:ln>
        </p:spPr>
        <p:txBody>
          <a:bodyPr spcFirstLastPara="1" wrap="square" lIns="71425" tIns="71425" rIns="71425" bIns="71425" anchor="t" anchorCtr="0">
            <a:normAutofit/>
          </a:bodyPr>
          <a:lstStyle/>
          <a:p>
            <a:pPr marL="0" lvl="0" indent="0" algn="l" rtl="0">
              <a:lnSpc>
                <a:spcPct val="80000"/>
              </a:lnSpc>
              <a:spcBef>
                <a:spcPts val="0"/>
              </a:spcBef>
              <a:spcAft>
                <a:spcPts val="0"/>
              </a:spcAft>
              <a:buClr>
                <a:srgbClr val="FFC001"/>
              </a:buClr>
              <a:buSzPts val="6188"/>
              <a:buFont typeface="Arial"/>
              <a:buNone/>
            </a:pPr>
            <a:endParaRPr sz="6188"/>
          </a:p>
        </p:txBody>
      </p:sp>
      <p:pic>
        <p:nvPicPr>
          <p:cNvPr id="339" name="Google Shape;339;p30" descr="Imagen"/>
          <p:cNvPicPr preferRelativeResize="0"/>
          <p:nvPr/>
        </p:nvPicPr>
        <p:blipFill rotWithShape="1">
          <a:blip r:embed="rId3">
            <a:alphaModFix/>
          </a:blip>
          <a:srcRect/>
          <a:stretch/>
        </p:blipFill>
        <p:spPr>
          <a:xfrm>
            <a:off x="-1493" y="-840"/>
            <a:ext cx="24386988" cy="13717681"/>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31"/>
          <p:cNvSpPr txBox="1">
            <a:spLocks noGrp="1"/>
          </p:cNvSpPr>
          <p:nvPr>
            <p:ph type="body" idx="1"/>
          </p:nvPr>
        </p:nvSpPr>
        <p:spPr>
          <a:xfrm>
            <a:off x="1926775" y="642937"/>
            <a:ext cx="17408976" cy="642939"/>
          </a:xfrm>
          <a:prstGeom prst="rect">
            <a:avLst/>
          </a:prstGeom>
          <a:noFill/>
          <a:ln>
            <a:noFill/>
          </a:ln>
        </p:spPr>
        <p:txBody>
          <a:bodyPr spcFirstLastPara="1" wrap="square" lIns="71425" tIns="71425" rIns="71425" bIns="71425" anchor="b" anchorCtr="0">
            <a:normAutofit/>
          </a:bodyPr>
          <a:lstStyle/>
          <a:p>
            <a:pPr marL="0" lvl="0" indent="0" algn="l" rtl="0">
              <a:lnSpc>
                <a:spcPct val="80000"/>
              </a:lnSpc>
              <a:spcBef>
                <a:spcPts val="0"/>
              </a:spcBef>
              <a:spcAft>
                <a:spcPts val="0"/>
              </a:spcAft>
              <a:buSzPts val="3200"/>
              <a:buNone/>
            </a:pPr>
            <a:endParaRPr sz="3200" cap="none">
              <a:solidFill>
                <a:srgbClr val="838787"/>
              </a:solidFill>
              <a:latin typeface="Arial"/>
              <a:ea typeface="Arial"/>
              <a:cs typeface="Arial"/>
              <a:sym typeface="Arial"/>
            </a:endParaRPr>
          </a:p>
        </p:txBody>
      </p:sp>
      <p:sp>
        <p:nvSpPr>
          <p:cNvPr id="345" name="Google Shape;345;p31"/>
          <p:cNvSpPr txBox="1">
            <a:spLocks noGrp="1"/>
          </p:cNvSpPr>
          <p:nvPr>
            <p:ph type="title"/>
          </p:nvPr>
        </p:nvSpPr>
        <p:spPr>
          <a:xfrm>
            <a:off x="1945474" y="2160983"/>
            <a:ext cx="18819026" cy="1017985"/>
          </a:xfrm>
          <a:prstGeom prst="rect">
            <a:avLst/>
          </a:prstGeom>
          <a:noFill/>
          <a:ln>
            <a:noFill/>
          </a:ln>
        </p:spPr>
        <p:txBody>
          <a:bodyPr spcFirstLastPara="1" wrap="square" lIns="71425" tIns="71425" rIns="71425" bIns="71425" anchor="t" anchorCtr="0">
            <a:normAutofit/>
          </a:bodyPr>
          <a:lstStyle/>
          <a:p>
            <a:pPr marL="0" lvl="0" indent="0" algn="l" rtl="0">
              <a:lnSpc>
                <a:spcPct val="80000"/>
              </a:lnSpc>
              <a:spcBef>
                <a:spcPts val="0"/>
              </a:spcBef>
              <a:spcAft>
                <a:spcPts val="0"/>
              </a:spcAft>
              <a:buClr>
                <a:srgbClr val="FFC001"/>
              </a:buClr>
              <a:buSzPts val="6188"/>
              <a:buFont typeface="Arial"/>
              <a:buNone/>
            </a:pPr>
            <a:endParaRPr sz="6188"/>
          </a:p>
        </p:txBody>
      </p:sp>
      <p:pic>
        <p:nvPicPr>
          <p:cNvPr id="346" name="Google Shape;346;p31" descr="Imagen"/>
          <p:cNvPicPr preferRelativeResize="0"/>
          <p:nvPr/>
        </p:nvPicPr>
        <p:blipFill rotWithShape="1">
          <a:blip r:embed="rId3">
            <a:alphaModFix/>
          </a:blip>
          <a:srcRect/>
          <a:stretch/>
        </p:blipFill>
        <p:spPr>
          <a:xfrm>
            <a:off x="21554" y="12124"/>
            <a:ext cx="24340891" cy="13691752"/>
          </a:xfrm>
          <a:prstGeom prst="rect">
            <a:avLst/>
          </a:prstGeom>
          <a:noFill/>
          <a:ln>
            <a:noFill/>
          </a:ln>
        </p:spPr>
      </p:pic>
      <p:pic>
        <p:nvPicPr>
          <p:cNvPr id="347" name="Google Shape;347;p31" descr="Imagen 4"/>
          <p:cNvPicPr preferRelativeResize="0"/>
          <p:nvPr/>
        </p:nvPicPr>
        <p:blipFill rotWithShape="1">
          <a:blip r:embed="rId4">
            <a:alphaModFix/>
          </a:blip>
          <a:srcRect l="64433" t="46410" r="10706" b="29743"/>
          <a:stretch/>
        </p:blipFill>
        <p:spPr>
          <a:xfrm>
            <a:off x="22254898" y="465966"/>
            <a:ext cx="1657516" cy="158916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32"/>
          <p:cNvSpPr txBox="1">
            <a:spLocks noGrp="1"/>
          </p:cNvSpPr>
          <p:nvPr>
            <p:ph type="body" idx="1"/>
          </p:nvPr>
        </p:nvSpPr>
        <p:spPr>
          <a:xfrm>
            <a:off x="1926775" y="642937"/>
            <a:ext cx="17408976" cy="642939"/>
          </a:xfrm>
          <a:prstGeom prst="rect">
            <a:avLst/>
          </a:prstGeom>
          <a:noFill/>
          <a:ln>
            <a:noFill/>
          </a:ln>
        </p:spPr>
        <p:txBody>
          <a:bodyPr spcFirstLastPara="1" wrap="square" lIns="71425" tIns="71425" rIns="71425" bIns="71425" anchor="b" anchorCtr="0">
            <a:normAutofit/>
          </a:bodyPr>
          <a:lstStyle/>
          <a:p>
            <a:pPr marL="0" lvl="0" indent="0" algn="l" rtl="0">
              <a:lnSpc>
                <a:spcPct val="80000"/>
              </a:lnSpc>
              <a:spcBef>
                <a:spcPts val="0"/>
              </a:spcBef>
              <a:spcAft>
                <a:spcPts val="0"/>
              </a:spcAft>
              <a:buSzPts val="3200"/>
              <a:buNone/>
            </a:pPr>
            <a:endParaRPr sz="3200" cap="none">
              <a:solidFill>
                <a:srgbClr val="838787"/>
              </a:solidFill>
              <a:latin typeface="Arial"/>
              <a:ea typeface="Arial"/>
              <a:cs typeface="Arial"/>
              <a:sym typeface="Arial"/>
            </a:endParaRPr>
          </a:p>
        </p:txBody>
      </p:sp>
      <p:sp>
        <p:nvSpPr>
          <p:cNvPr id="353" name="Google Shape;353;p32"/>
          <p:cNvSpPr txBox="1">
            <a:spLocks noGrp="1"/>
          </p:cNvSpPr>
          <p:nvPr>
            <p:ph type="title"/>
          </p:nvPr>
        </p:nvSpPr>
        <p:spPr>
          <a:xfrm>
            <a:off x="1945474" y="2160983"/>
            <a:ext cx="18819026" cy="1017985"/>
          </a:xfrm>
          <a:prstGeom prst="rect">
            <a:avLst/>
          </a:prstGeom>
          <a:noFill/>
          <a:ln>
            <a:noFill/>
          </a:ln>
        </p:spPr>
        <p:txBody>
          <a:bodyPr spcFirstLastPara="1" wrap="square" lIns="71425" tIns="71425" rIns="71425" bIns="71425" anchor="t" anchorCtr="0">
            <a:normAutofit/>
          </a:bodyPr>
          <a:lstStyle/>
          <a:p>
            <a:pPr marL="0" lvl="0" indent="0" algn="l" rtl="0">
              <a:lnSpc>
                <a:spcPct val="80000"/>
              </a:lnSpc>
              <a:spcBef>
                <a:spcPts val="0"/>
              </a:spcBef>
              <a:spcAft>
                <a:spcPts val="0"/>
              </a:spcAft>
              <a:buClr>
                <a:srgbClr val="FFC001"/>
              </a:buClr>
              <a:buSzPts val="6188"/>
              <a:buFont typeface="Arial"/>
              <a:buNone/>
            </a:pPr>
            <a:endParaRPr sz="6188"/>
          </a:p>
        </p:txBody>
      </p:sp>
      <p:pic>
        <p:nvPicPr>
          <p:cNvPr id="354" name="Google Shape;354;p32" descr="El diseño de los personajes y del Pack contenedor de Rasti Sorpresa, es una CoCreación del área de Diseño y desarrollo de Juguetes Rasti y de GOTA, un estudio formado por diseñadores, publicitarios y un equipo de creativos con discapacidad intelectual." title="Rasti Producción Inclusiva | La Usina + Red Activos + Gota">
            <a:hlinkClick r:id="rId3"/>
          </p:cNvPr>
          <p:cNvPicPr preferRelativeResize="0"/>
          <p:nvPr/>
        </p:nvPicPr>
        <p:blipFill rotWithShape="1">
          <a:blip r:embed="rId4">
            <a:alphaModFix/>
          </a:blip>
          <a:srcRect/>
          <a:stretch/>
        </p:blipFill>
        <p:spPr>
          <a:xfrm>
            <a:off x="0" y="25"/>
            <a:ext cx="24384000" cy="137160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54"/>
                                        </p:tgtEl>
                                        <p:attrNameLst>
                                          <p:attrName>style.visibility</p:attrName>
                                        </p:attrNameLst>
                                      </p:cBhvr>
                                      <p:to>
                                        <p:strVal val="visible"/>
                                      </p:to>
                                    </p:set>
                                    <p:animEffect transition="in" filter="fade">
                                      <p:cBhvr>
                                        <p:cTn id="7" dur="1000"/>
                                        <p:tgtEl>
                                          <p:spTgt spid="3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g14b2439df8e_0_12"/>
          <p:cNvSpPr txBox="1"/>
          <p:nvPr/>
        </p:nvSpPr>
        <p:spPr>
          <a:xfrm>
            <a:off x="5528225" y="7654575"/>
            <a:ext cx="12777600" cy="1067700"/>
          </a:xfrm>
          <a:prstGeom prst="rect">
            <a:avLst/>
          </a:prstGeom>
          <a:noFill/>
          <a:ln>
            <a:noFill/>
          </a:ln>
        </p:spPr>
        <p:txBody>
          <a:bodyPr spcFirstLastPara="1" wrap="square" lIns="71425" tIns="71425" rIns="71425" bIns="71425" anchor="ctr" anchorCtr="0">
            <a:spAutoFit/>
          </a:bodyPr>
          <a:lstStyle/>
          <a:p>
            <a:pPr marL="0" marR="0" lvl="0" indent="0" algn="l" rtl="0">
              <a:lnSpc>
                <a:spcPct val="100000"/>
              </a:lnSpc>
              <a:spcBef>
                <a:spcPts val="0"/>
              </a:spcBef>
              <a:spcAft>
                <a:spcPts val="0"/>
              </a:spcAft>
              <a:buClr>
                <a:srgbClr val="A7A7A7"/>
              </a:buClr>
              <a:buSzPts val="6000"/>
              <a:buFont typeface="Arial"/>
              <a:buNone/>
            </a:pPr>
            <a:r>
              <a:rPr lang="en-US" sz="6000" b="1" i="0" u="none" strike="noStrike" cap="none">
                <a:solidFill>
                  <a:srgbClr val="A7A7A7"/>
                </a:solidFill>
                <a:latin typeface="Arial"/>
                <a:ea typeface="Arial"/>
                <a:cs typeface="Arial"/>
                <a:sym typeface="Arial"/>
              </a:rPr>
              <a:t>De UNA idea a NUESTRAS ideas</a:t>
            </a:r>
            <a:endParaRPr sz="1400" b="0" i="0" u="none" strike="noStrike" cap="none">
              <a:solidFill>
                <a:srgbClr val="000000"/>
              </a:solidFill>
              <a:latin typeface="Arial"/>
              <a:ea typeface="Arial"/>
              <a:cs typeface="Arial"/>
              <a:sym typeface="Arial"/>
            </a:endParaRPr>
          </a:p>
        </p:txBody>
      </p:sp>
      <p:sp>
        <p:nvSpPr>
          <p:cNvPr id="360" name="Google Shape;360;g14b2439df8e_0_12"/>
          <p:cNvSpPr txBox="1"/>
          <p:nvPr/>
        </p:nvSpPr>
        <p:spPr>
          <a:xfrm>
            <a:off x="2427622" y="5411668"/>
            <a:ext cx="19528800" cy="1991400"/>
          </a:xfrm>
          <a:prstGeom prst="rect">
            <a:avLst/>
          </a:prstGeom>
          <a:noFill/>
          <a:ln>
            <a:noFill/>
          </a:ln>
        </p:spPr>
        <p:txBody>
          <a:bodyPr spcFirstLastPara="1" wrap="square" lIns="71425" tIns="71425" rIns="71425" bIns="71425" anchor="ctr" anchorCtr="0">
            <a:spAutoFit/>
          </a:bodyPr>
          <a:lstStyle/>
          <a:p>
            <a:pPr marL="0" marR="0" lvl="0" indent="0" algn="l" rtl="0">
              <a:lnSpc>
                <a:spcPct val="80000"/>
              </a:lnSpc>
              <a:spcBef>
                <a:spcPts val="0"/>
              </a:spcBef>
              <a:spcAft>
                <a:spcPts val="0"/>
              </a:spcAft>
              <a:buClr>
                <a:srgbClr val="FFC001"/>
              </a:buClr>
              <a:buSzPts val="15000"/>
              <a:buFont typeface="Arial"/>
              <a:buNone/>
            </a:pPr>
            <a:r>
              <a:rPr lang="en-US" sz="15000" b="1" i="0" u="none" strike="noStrike" cap="none">
                <a:solidFill>
                  <a:srgbClr val="FFC001"/>
                </a:solidFill>
                <a:latin typeface="Arial"/>
                <a:ea typeface="Arial"/>
                <a:cs typeface="Arial"/>
                <a:sym typeface="Arial"/>
              </a:rPr>
              <a:t>Creatividad Múltiple</a:t>
            </a:r>
            <a:endParaRPr sz="1400" b="0" i="0" u="none" strike="noStrike" cap="none">
              <a:solidFill>
                <a:srgbClr val="000000"/>
              </a:solidFill>
              <a:latin typeface="Arial"/>
              <a:ea typeface="Arial"/>
              <a:cs typeface="Arial"/>
              <a:sym typeface="Arial"/>
            </a:endParaRPr>
          </a:p>
        </p:txBody>
      </p:sp>
      <p:pic>
        <p:nvPicPr>
          <p:cNvPr id="361" name="Google Shape;361;g14b2439df8e_0_12" descr="Imagen 3"/>
          <p:cNvPicPr preferRelativeResize="0"/>
          <p:nvPr/>
        </p:nvPicPr>
        <p:blipFill rotWithShape="1">
          <a:blip r:embed="rId3">
            <a:alphaModFix/>
          </a:blip>
          <a:srcRect l="64434" t="46410" r="10704" b="29740"/>
          <a:stretch/>
        </p:blipFill>
        <p:spPr>
          <a:xfrm>
            <a:off x="22254898" y="465966"/>
            <a:ext cx="1657518" cy="1589167"/>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pic>
        <p:nvPicPr>
          <p:cNvPr id="366" name="Google Shape;366;g14b2439df8e_0_5"/>
          <p:cNvPicPr preferRelativeResize="0"/>
          <p:nvPr/>
        </p:nvPicPr>
        <p:blipFill rotWithShape="1">
          <a:blip r:embed="rId3">
            <a:alphaModFix/>
          </a:blip>
          <a:srcRect/>
          <a:stretch/>
        </p:blipFill>
        <p:spPr>
          <a:xfrm>
            <a:off x="20324" y="-7764"/>
            <a:ext cx="24516076" cy="1380226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3 Diagrama"/>
          <p:cNvGraphicFramePr/>
          <p:nvPr>
            <p:extLst>
              <p:ext uri="{D42A27DB-BD31-4B8C-83A1-F6EECF244321}">
                <p14:modId xmlns:p14="http://schemas.microsoft.com/office/powerpoint/2010/main" val="3394909196"/>
              </p:ext>
            </p:extLst>
          </p:nvPr>
        </p:nvGraphicFramePr>
        <p:xfrm>
          <a:off x="4762449" y="3428976"/>
          <a:ext cx="15144854" cy="90011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4339" name="2 Rectángulo"/>
          <p:cNvSpPr>
            <a:spLocks noChangeArrowheads="1"/>
          </p:cNvSpPr>
          <p:nvPr/>
        </p:nvSpPr>
        <p:spPr bwMode="auto">
          <a:xfrm>
            <a:off x="3486150" y="1000126"/>
            <a:ext cx="18459450" cy="830997"/>
          </a:xfrm>
          <a:prstGeom prst="rect">
            <a:avLst/>
          </a:prstGeom>
          <a:noFill/>
          <a:ln w="9525">
            <a:noFill/>
            <a:miter lim="800000"/>
            <a:headEnd/>
            <a:tailEnd/>
          </a:ln>
        </p:spPr>
        <p:txBody>
          <a:bodyPr wrap="square">
            <a:spAutoFit/>
          </a:bodyPr>
          <a:lstStyle/>
          <a:p>
            <a:r>
              <a:rPr lang="es-AR" sz="4800" b="1" dirty="0">
                <a:solidFill>
                  <a:srgbClr val="FF0000"/>
                </a:solidFill>
              </a:rPr>
              <a:t>Marco legal en Argentina - LEY 22.431 de Protección Integral</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pic>
        <p:nvPicPr>
          <p:cNvPr id="371" name="Google Shape;371;g14b2439df8e_0_9"/>
          <p:cNvPicPr preferRelativeResize="0"/>
          <p:nvPr/>
        </p:nvPicPr>
        <p:blipFill rotWithShape="1">
          <a:blip r:embed="rId3">
            <a:alphaModFix/>
          </a:blip>
          <a:srcRect/>
          <a:stretch/>
        </p:blipFill>
        <p:spPr>
          <a:xfrm>
            <a:off x="33867" y="0"/>
            <a:ext cx="24502533" cy="1378267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33"/>
          <p:cNvSpPr txBox="1"/>
          <p:nvPr/>
        </p:nvSpPr>
        <p:spPr>
          <a:xfrm>
            <a:off x="3836537" y="5411675"/>
            <a:ext cx="17055600" cy="1991400"/>
          </a:xfrm>
          <a:prstGeom prst="rect">
            <a:avLst/>
          </a:prstGeom>
          <a:noFill/>
          <a:ln>
            <a:noFill/>
          </a:ln>
        </p:spPr>
        <p:txBody>
          <a:bodyPr spcFirstLastPara="1" wrap="square" lIns="71425" tIns="71425" rIns="71425" bIns="71425" anchor="ctr" anchorCtr="0">
            <a:spAutoFit/>
          </a:bodyPr>
          <a:lstStyle/>
          <a:p>
            <a:pPr marL="0" marR="0" lvl="0" indent="0" algn="l" rtl="0">
              <a:lnSpc>
                <a:spcPct val="80000"/>
              </a:lnSpc>
              <a:spcBef>
                <a:spcPts val="0"/>
              </a:spcBef>
              <a:spcAft>
                <a:spcPts val="0"/>
              </a:spcAft>
              <a:buClr>
                <a:srgbClr val="FFC001"/>
              </a:buClr>
              <a:buSzPts val="15000"/>
              <a:buFont typeface="Arial"/>
              <a:buNone/>
            </a:pPr>
            <a:r>
              <a:rPr lang="en-US" sz="15000" b="1" i="0" u="none" strike="noStrike" cap="none">
                <a:solidFill>
                  <a:srgbClr val="FFC001"/>
                </a:solidFill>
                <a:latin typeface="Arial"/>
                <a:ea typeface="Arial"/>
                <a:cs typeface="Arial"/>
                <a:sym typeface="Arial"/>
              </a:rPr>
              <a:t>Experiencia GOTA</a:t>
            </a:r>
            <a:endParaRPr sz="1400" b="0" i="0" u="none" strike="noStrike" cap="none">
              <a:solidFill>
                <a:srgbClr val="000000"/>
              </a:solidFill>
              <a:latin typeface="Arial"/>
              <a:ea typeface="Arial"/>
              <a:cs typeface="Arial"/>
              <a:sym typeface="Arial"/>
            </a:endParaRPr>
          </a:p>
        </p:txBody>
      </p:sp>
      <p:pic>
        <p:nvPicPr>
          <p:cNvPr id="377" name="Google Shape;377;p33" descr="Imagen 3"/>
          <p:cNvPicPr preferRelativeResize="0"/>
          <p:nvPr/>
        </p:nvPicPr>
        <p:blipFill rotWithShape="1">
          <a:blip r:embed="rId3">
            <a:alphaModFix/>
          </a:blip>
          <a:srcRect l="64433" t="46410" r="10706" b="29743"/>
          <a:stretch/>
        </p:blipFill>
        <p:spPr>
          <a:xfrm>
            <a:off x="22254898" y="465966"/>
            <a:ext cx="1657516" cy="158916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pic>
        <p:nvPicPr>
          <p:cNvPr id="382" name="Google Shape;382;p34" descr="Imagen 2"/>
          <p:cNvPicPr preferRelativeResize="0"/>
          <p:nvPr/>
        </p:nvPicPr>
        <p:blipFill rotWithShape="1">
          <a:blip r:embed="rId3">
            <a:alphaModFix/>
          </a:blip>
          <a:srcRect l="64433" t="46410" r="10706" b="29743"/>
          <a:stretch/>
        </p:blipFill>
        <p:spPr>
          <a:xfrm>
            <a:off x="22254898" y="465966"/>
            <a:ext cx="1657516" cy="1589165"/>
          </a:xfrm>
          <a:prstGeom prst="rect">
            <a:avLst/>
          </a:prstGeom>
          <a:noFill/>
          <a:ln>
            <a:noFill/>
          </a:ln>
        </p:spPr>
      </p:pic>
      <p:pic>
        <p:nvPicPr>
          <p:cNvPr id="383" name="Google Shape;383;p34" descr="El lunes 25 de Julio de 2022 se celebró en Córdoba el aniversario número 40 de la Coupé Fuego.&#10;&#10;Para este evento, diseñamos el regalo que se llevaron los asistentes: una postal en conmemoración de los 40 años de la Fuego. El diseño fue realizado a partir de una #experienciagota que compartimos junto con Juan María Traverso, ex piloto y múltiple campeón argentino de automovilismo, Pablo Sibila, CEO de Renault Argentina, Marcelo De Carlo, Director de Marketing de Renault Argentina, Fabio Mazia, CCO de Publicis Argentina.&#10;&#10; “Sin dudas se trató de una experiencia sumamente enriquecedora que nos permitió pensar un proceso creativo de manera diferente, rompiendo con muchos prejuicios, aprender y visibilizar. Con el equipo de Gota creamos una pieza única para conmemorar estos 40 años de la Fuego, con una postal que sin dudas quedará atesorada por muchos de nosotros”, compartió Marcelo De Carlo. &#10;&#10;Gracias Renault Argentina por seguir apostando a la generación de oportunidades para las personas con discapacidad." title="#ExperienciaGota en Renault Argentina">
            <a:hlinkClick r:id="rId4"/>
          </p:cNvPr>
          <p:cNvPicPr preferRelativeResize="0"/>
          <p:nvPr/>
        </p:nvPicPr>
        <p:blipFill rotWithShape="1">
          <a:blip r:embed="rId5">
            <a:alphaModFix/>
          </a:blip>
          <a:srcRect/>
          <a:stretch/>
        </p:blipFill>
        <p:spPr>
          <a:xfrm>
            <a:off x="0" y="0"/>
            <a:ext cx="24384000" cy="137160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83"/>
                                        </p:tgtEl>
                                        <p:attrNameLst>
                                          <p:attrName>style.visibility</p:attrName>
                                        </p:attrNameLst>
                                      </p:cBhvr>
                                      <p:to>
                                        <p:strVal val="visible"/>
                                      </p:to>
                                    </p:set>
                                    <p:animEffect transition="in" filter="fade">
                                      <p:cBhvr>
                                        <p:cTn id="7" dur="1000"/>
                                        <p:tgtEl>
                                          <p:spTgt spid="3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gf7f406f910_0_0"/>
          <p:cNvSpPr txBox="1"/>
          <p:nvPr/>
        </p:nvSpPr>
        <p:spPr>
          <a:xfrm>
            <a:off x="13690925" y="356125"/>
            <a:ext cx="9931800" cy="13003800"/>
          </a:xfrm>
          <a:prstGeom prst="rect">
            <a:avLst/>
          </a:prstGeom>
          <a:solidFill>
            <a:schemeClr val="accent4"/>
          </a:solidFill>
          <a:ln>
            <a:noFill/>
          </a:ln>
        </p:spPr>
        <p:txBody>
          <a:bodyPr spcFirstLastPara="1" wrap="square" lIns="243800" tIns="243800" rIns="243800" bIns="243800" anchor="ctr" anchorCtr="0">
            <a:normAutofit/>
          </a:bodyPr>
          <a:lstStyle/>
          <a:p>
            <a:pPr marL="0" marR="0" lvl="0" indent="0" algn="l" rtl="0">
              <a:lnSpc>
                <a:spcPct val="100000"/>
              </a:lnSpc>
              <a:spcBef>
                <a:spcPts val="0"/>
              </a:spcBef>
              <a:spcAft>
                <a:spcPts val="0"/>
              </a:spcAft>
              <a:buClr>
                <a:srgbClr val="000000"/>
              </a:buClr>
              <a:buSzPts val="6900"/>
              <a:buFont typeface="Arial"/>
              <a:buNone/>
            </a:pPr>
            <a:r>
              <a:rPr lang="en-US" sz="6900" b="1" i="0" u="none" strike="noStrike" cap="none">
                <a:solidFill>
                  <a:schemeClr val="lt1"/>
                </a:solidFill>
                <a:latin typeface="Arial"/>
                <a:ea typeface="Arial"/>
                <a:cs typeface="Arial"/>
                <a:sym typeface="Arial"/>
              </a:rPr>
              <a:t>No</a:t>
            </a:r>
            <a:r>
              <a:rPr lang="en-US" sz="12800" b="1" i="0" u="none" strike="noStrike" cap="none">
                <a:solidFill>
                  <a:schemeClr val="lt1"/>
                </a:solidFill>
                <a:latin typeface="Arial"/>
                <a:ea typeface="Arial"/>
                <a:cs typeface="Arial"/>
                <a:sym typeface="Arial"/>
              </a:rPr>
              <a:t> </a:t>
            </a:r>
            <a:r>
              <a:rPr lang="en-US" sz="6900" b="1" i="0" u="none" strike="noStrike" cap="none">
                <a:solidFill>
                  <a:schemeClr val="lt1"/>
                </a:solidFill>
                <a:latin typeface="Arial"/>
                <a:ea typeface="Arial"/>
                <a:cs typeface="Arial"/>
                <a:sym typeface="Arial"/>
              </a:rPr>
              <a:t>existen las Empresas Inclusivas.</a:t>
            </a:r>
            <a:endParaRPr sz="6900" b="1"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6900"/>
              <a:buFont typeface="Arial"/>
              <a:buNone/>
            </a:pPr>
            <a:endParaRPr sz="6900" b="1"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6900"/>
              <a:buFont typeface="Arial"/>
              <a:buNone/>
            </a:pPr>
            <a:r>
              <a:rPr lang="en-US" sz="6900" b="1" i="0" u="none" strike="noStrike" cap="none">
                <a:solidFill>
                  <a:schemeClr val="lt1"/>
                </a:solidFill>
                <a:latin typeface="Arial"/>
                <a:ea typeface="Arial"/>
                <a:cs typeface="Arial"/>
                <a:sym typeface="Arial"/>
              </a:rPr>
              <a:t>Existen las personas capaces de incluir el talento de todos</a:t>
            </a:r>
            <a:r>
              <a:rPr lang="en-US" sz="6900" b="1" i="0" u="none" strike="noStrike" cap="none">
                <a:solidFill>
                  <a:schemeClr val="accent5"/>
                </a:solidFill>
                <a:latin typeface="Arial"/>
                <a:ea typeface="Arial"/>
                <a:cs typeface="Arial"/>
                <a:sym typeface="Arial"/>
              </a:rPr>
              <a:t>   </a:t>
            </a:r>
            <a:endParaRPr sz="6900" b="1" i="0" u="none" strike="noStrike" cap="none">
              <a:solidFill>
                <a:schemeClr val="accent5"/>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6900"/>
              <a:buFont typeface="Arial"/>
              <a:buNone/>
            </a:pPr>
            <a:endParaRPr sz="6900" b="1" i="0" u="none" strike="noStrike" cap="none">
              <a:solidFill>
                <a:schemeClr val="accent5"/>
              </a:solidFill>
              <a:latin typeface="Arial"/>
              <a:ea typeface="Arial"/>
              <a:cs typeface="Arial"/>
              <a:sym typeface="Arial"/>
            </a:endParaRPr>
          </a:p>
        </p:txBody>
      </p:sp>
      <p:pic>
        <p:nvPicPr>
          <p:cNvPr id="389" name="Google Shape;389;gf7f406f910_0_0"/>
          <p:cNvPicPr preferRelativeResize="0"/>
          <p:nvPr/>
        </p:nvPicPr>
        <p:blipFill rotWithShape="1">
          <a:blip r:embed="rId3">
            <a:alphaModFix/>
          </a:blip>
          <a:srcRect/>
          <a:stretch/>
        </p:blipFill>
        <p:spPr>
          <a:xfrm>
            <a:off x="325533" y="356134"/>
            <a:ext cx="12356064" cy="1300373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pic>
        <p:nvPicPr>
          <p:cNvPr id="394" name="Google Shape;394;g151343f4479_0_49" descr="RESUMEN SESION-11.jpg"/>
          <p:cNvPicPr preferRelativeResize="0"/>
          <p:nvPr/>
        </p:nvPicPr>
        <p:blipFill rotWithShape="1">
          <a:blip r:embed="rId3">
            <a:alphaModFix/>
          </a:blip>
          <a:srcRect/>
          <a:stretch/>
        </p:blipFill>
        <p:spPr>
          <a:xfrm>
            <a:off x="1991840" y="1119295"/>
            <a:ext cx="20400319" cy="11477414"/>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pic>
        <p:nvPicPr>
          <p:cNvPr id="399" name="Google Shape;399;g151343f4479_0_53" descr="RESUMEN SESION-11.jpg"/>
          <p:cNvPicPr preferRelativeResize="0"/>
          <p:nvPr/>
        </p:nvPicPr>
        <p:blipFill rotWithShape="1">
          <a:blip r:embed="rId3">
            <a:alphaModFix/>
          </a:blip>
          <a:srcRect/>
          <a:stretch/>
        </p:blipFill>
        <p:spPr>
          <a:xfrm>
            <a:off x="1991840" y="1119295"/>
            <a:ext cx="20400319" cy="11477414"/>
          </a:xfrm>
          <a:prstGeom prst="rect">
            <a:avLst/>
          </a:prstGeom>
          <a:noFill/>
          <a:ln>
            <a:noFill/>
          </a:ln>
        </p:spPr>
      </p:pic>
      <p:sp>
        <p:nvSpPr>
          <p:cNvPr id="400" name="Google Shape;400;g151343f4479_0_53"/>
          <p:cNvSpPr txBox="1"/>
          <p:nvPr/>
        </p:nvSpPr>
        <p:spPr>
          <a:xfrm>
            <a:off x="3735931" y="11265257"/>
            <a:ext cx="17313600" cy="1868100"/>
          </a:xfrm>
          <a:prstGeom prst="rect">
            <a:avLst/>
          </a:prstGeom>
          <a:noFill/>
          <a:ln>
            <a:noFill/>
          </a:ln>
        </p:spPr>
        <p:txBody>
          <a:bodyPr spcFirstLastPara="1" wrap="square" lIns="71400" tIns="71400" rIns="71400" bIns="71400" anchor="ctr" anchorCtr="0">
            <a:spAutoFit/>
          </a:bodyPr>
          <a:lstStyle/>
          <a:p>
            <a:pPr marL="0" marR="0" lvl="0" indent="0" algn="l" rtl="0">
              <a:lnSpc>
                <a:spcPct val="100000"/>
              </a:lnSpc>
              <a:spcBef>
                <a:spcPts val="0"/>
              </a:spcBef>
              <a:spcAft>
                <a:spcPts val="0"/>
              </a:spcAft>
              <a:buClr>
                <a:srgbClr val="A7A7A7"/>
              </a:buClr>
              <a:buSzPts val="6100"/>
              <a:buFont typeface="Arial"/>
              <a:buNone/>
            </a:pPr>
            <a:r>
              <a:rPr lang="en-US" sz="6100" b="1" i="0" u="none" strike="noStrike" cap="none">
                <a:solidFill>
                  <a:srgbClr val="A7A7A7"/>
                </a:solidFill>
                <a:latin typeface="Arial"/>
                <a:ea typeface="Arial"/>
                <a:cs typeface="Arial"/>
                <a:sym typeface="Arial"/>
              </a:rPr>
              <a:t>No puedes bañarte dos veces en el mismo río. </a:t>
            </a:r>
            <a:r>
              <a:rPr lang="en-US" sz="5100" b="1" i="1" u="none" strike="noStrike" cap="none">
                <a:solidFill>
                  <a:srgbClr val="A7A7A7"/>
                </a:solidFill>
                <a:latin typeface="Arial"/>
                <a:ea typeface="Arial"/>
                <a:cs typeface="Arial"/>
                <a:sym typeface="Arial"/>
              </a:rPr>
              <a:t>Heraclito</a:t>
            </a:r>
            <a:endParaRPr sz="1300" b="0" i="0" u="none" strike="noStrike" cap="none">
              <a:solidFill>
                <a:srgbClr val="000000"/>
              </a:solidFill>
              <a:latin typeface="Arial"/>
              <a:ea typeface="Arial"/>
              <a:cs typeface="Arial"/>
              <a:sym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pic>
        <p:nvPicPr>
          <p:cNvPr id="405" name="Google Shape;405;p38" descr="Imagen"/>
          <p:cNvPicPr preferRelativeResize="0"/>
          <p:nvPr/>
        </p:nvPicPr>
        <p:blipFill rotWithShape="1">
          <a:blip r:embed="rId3">
            <a:alphaModFix/>
          </a:blip>
          <a:srcRect t="28433"/>
          <a:stretch/>
        </p:blipFill>
        <p:spPr>
          <a:xfrm>
            <a:off x="-33375" y="3891725"/>
            <a:ext cx="24450751" cy="9843050"/>
          </a:xfrm>
          <a:prstGeom prst="rect">
            <a:avLst/>
          </a:prstGeom>
          <a:noFill/>
          <a:ln>
            <a:noFill/>
          </a:ln>
        </p:spPr>
      </p:pic>
      <p:pic>
        <p:nvPicPr>
          <p:cNvPr id="406" name="Google Shape;406;p38" descr="Imagen 3"/>
          <p:cNvPicPr preferRelativeResize="0"/>
          <p:nvPr/>
        </p:nvPicPr>
        <p:blipFill rotWithShape="1">
          <a:blip r:embed="rId4">
            <a:alphaModFix/>
          </a:blip>
          <a:srcRect t="47179" b="30511"/>
          <a:stretch/>
        </p:blipFill>
        <p:spPr>
          <a:xfrm>
            <a:off x="5334000" y="351692"/>
            <a:ext cx="13715999" cy="30597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g14b2439df8e_0_18"/>
          <p:cNvSpPr txBox="1">
            <a:spLocks noGrp="1"/>
          </p:cNvSpPr>
          <p:nvPr>
            <p:ph type="title"/>
          </p:nvPr>
        </p:nvSpPr>
        <p:spPr>
          <a:xfrm>
            <a:off x="1940800" y="6121400"/>
            <a:ext cx="20502300" cy="2228700"/>
          </a:xfrm>
          <a:prstGeom prst="rect">
            <a:avLst/>
          </a:prstGeom>
          <a:noFill/>
          <a:ln>
            <a:noFill/>
          </a:ln>
        </p:spPr>
        <p:txBody>
          <a:bodyPr spcFirstLastPara="1" wrap="square" lIns="243775" tIns="243775" rIns="243775" bIns="243775" anchor="t" anchorCtr="0">
            <a:normAutofit fontScale="90000"/>
          </a:bodyPr>
          <a:lstStyle/>
          <a:p>
            <a:pPr marL="0" lvl="0" indent="0" algn="ctr" rtl="0">
              <a:lnSpc>
                <a:spcPct val="100000"/>
              </a:lnSpc>
              <a:spcBef>
                <a:spcPts val="0"/>
              </a:spcBef>
              <a:spcAft>
                <a:spcPts val="0"/>
              </a:spcAft>
              <a:buSzPct val="56808"/>
              <a:buNone/>
            </a:pPr>
            <a:r>
              <a:rPr lang="en-US" sz="13300">
                <a:solidFill>
                  <a:schemeClr val="accent5"/>
                </a:solidFill>
                <a:latin typeface="Arial"/>
                <a:ea typeface="Arial"/>
                <a:cs typeface="Arial"/>
                <a:sym typeface="Arial"/>
              </a:rPr>
              <a:t>¿DISCAPACIDAD?</a:t>
            </a:r>
            <a:endParaRPr sz="13300" b="0">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g10006a59c55_0_4"/>
          <p:cNvSpPr txBox="1">
            <a:spLocks noGrp="1"/>
          </p:cNvSpPr>
          <p:nvPr>
            <p:ph type="title"/>
          </p:nvPr>
        </p:nvSpPr>
        <p:spPr>
          <a:xfrm>
            <a:off x="1940850" y="5193625"/>
            <a:ext cx="20502300" cy="2228700"/>
          </a:xfrm>
          <a:prstGeom prst="rect">
            <a:avLst/>
          </a:prstGeom>
          <a:noFill/>
          <a:ln>
            <a:noFill/>
          </a:ln>
        </p:spPr>
        <p:txBody>
          <a:bodyPr spcFirstLastPara="1" wrap="square" lIns="243775" tIns="243775" rIns="243775" bIns="243775" anchor="t" anchorCtr="0">
            <a:normAutofit fontScale="90000"/>
          </a:bodyPr>
          <a:lstStyle/>
          <a:p>
            <a:pPr marL="0" lvl="0" indent="0" algn="ctr" rtl="0">
              <a:lnSpc>
                <a:spcPct val="100000"/>
              </a:lnSpc>
              <a:spcBef>
                <a:spcPts val="0"/>
              </a:spcBef>
              <a:spcAft>
                <a:spcPts val="0"/>
              </a:spcAft>
              <a:buSzPct val="56807"/>
              <a:buNone/>
            </a:pPr>
            <a:r>
              <a:rPr lang="en-US" sz="13300">
                <a:solidFill>
                  <a:schemeClr val="accent5"/>
                </a:solidFill>
                <a:latin typeface="Arial"/>
                <a:ea typeface="Arial"/>
                <a:cs typeface="Arial"/>
                <a:sym typeface="Arial"/>
              </a:rPr>
              <a:t>¿Quién estudió con una Persona con Discapacidad?</a:t>
            </a:r>
            <a:endParaRPr sz="13300" b="0">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g10006a59c55_0_12"/>
          <p:cNvSpPr txBox="1">
            <a:spLocks noGrp="1"/>
          </p:cNvSpPr>
          <p:nvPr>
            <p:ph type="title"/>
          </p:nvPr>
        </p:nvSpPr>
        <p:spPr>
          <a:xfrm>
            <a:off x="1940850" y="5193625"/>
            <a:ext cx="20502300" cy="2228700"/>
          </a:xfrm>
          <a:prstGeom prst="rect">
            <a:avLst/>
          </a:prstGeom>
          <a:noFill/>
          <a:ln>
            <a:noFill/>
          </a:ln>
        </p:spPr>
        <p:txBody>
          <a:bodyPr spcFirstLastPara="1" wrap="square" lIns="243775" tIns="243775" rIns="243775" bIns="243775" anchor="t" anchorCtr="0">
            <a:normAutofit fontScale="90000"/>
          </a:bodyPr>
          <a:lstStyle/>
          <a:p>
            <a:pPr marL="0" lvl="0" indent="0" algn="ctr" rtl="0">
              <a:lnSpc>
                <a:spcPct val="100000"/>
              </a:lnSpc>
              <a:spcBef>
                <a:spcPts val="0"/>
              </a:spcBef>
              <a:spcAft>
                <a:spcPts val="0"/>
              </a:spcAft>
              <a:buSzPct val="56807"/>
              <a:buNone/>
            </a:pPr>
            <a:r>
              <a:rPr lang="en-US" sz="13300">
                <a:solidFill>
                  <a:schemeClr val="accent5"/>
                </a:solidFill>
                <a:latin typeface="Arial"/>
                <a:ea typeface="Arial"/>
                <a:cs typeface="Arial"/>
                <a:sym typeface="Arial"/>
              </a:rPr>
              <a:t>¿Quién trabaja con una Persona con Discapacidad?</a:t>
            </a:r>
            <a:endParaRPr sz="13300" b="0">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g10006a59c55_0_16"/>
          <p:cNvSpPr txBox="1">
            <a:spLocks noGrp="1"/>
          </p:cNvSpPr>
          <p:nvPr>
            <p:ph type="title"/>
          </p:nvPr>
        </p:nvSpPr>
        <p:spPr>
          <a:xfrm>
            <a:off x="1940850" y="5193625"/>
            <a:ext cx="20502300" cy="2228700"/>
          </a:xfrm>
          <a:prstGeom prst="rect">
            <a:avLst/>
          </a:prstGeom>
          <a:noFill/>
          <a:ln>
            <a:noFill/>
          </a:ln>
        </p:spPr>
        <p:txBody>
          <a:bodyPr spcFirstLastPara="1" wrap="square" lIns="243775" tIns="243775" rIns="243775" bIns="243775" anchor="t" anchorCtr="0">
            <a:normAutofit fontScale="90000"/>
          </a:bodyPr>
          <a:lstStyle/>
          <a:p>
            <a:pPr marL="0" lvl="0" indent="0" algn="ctr" rtl="0">
              <a:lnSpc>
                <a:spcPct val="100000"/>
              </a:lnSpc>
              <a:spcBef>
                <a:spcPts val="0"/>
              </a:spcBef>
              <a:spcAft>
                <a:spcPts val="0"/>
              </a:spcAft>
              <a:buSzPct val="56807"/>
              <a:buNone/>
            </a:pPr>
            <a:r>
              <a:rPr lang="en-US" sz="13300">
                <a:solidFill>
                  <a:schemeClr val="accent5"/>
                </a:solidFill>
                <a:latin typeface="Arial"/>
                <a:ea typeface="Arial"/>
                <a:cs typeface="Arial"/>
                <a:sym typeface="Arial"/>
              </a:rPr>
              <a:t>¿Quién conoce con una Persona con Discapacidad?</a:t>
            </a:r>
            <a:endParaRPr sz="13300" b="0">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gf7f406f910_0_116"/>
          <p:cNvSpPr/>
          <p:nvPr/>
        </p:nvSpPr>
        <p:spPr>
          <a:xfrm>
            <a:off x="2569867" y="5588000"/>
            <a:ext cx="6574500" cy="1971900"/>
          </a:xfrm>
          <a:prstGeom prst="wedgeRectCallout">
            <a:avLst>
              <a:gd name="adj1" fmla="val -20833"/>
              <a:gd name="adj2" fmla="val 62500"/>
            </a:avLst>
          </a:prstGeom>
          <a:solidFill>
            <a:schemeClr val="accent5"/>
          </a:solidFill>
          <a:ln w="9525" cap="flat" cmpd="sng">
            <a:solidFill>
              <a:schemeClr val="accent5"/>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00"/>
              <a:buFont typeface="Arial"/>
              <a:buNone/>
            </a:pPr>
            <a:r>
              <a:rPr lang="en-US" sz="3700" b="0" i="0" u="none" strike="noStrike" cap="none">
                <a:solidFill>
                  <a:schemeClr val="lt1"/>
                </a:solidFill>
                <a:latin typeface="Arial"/>
                <a:ea typeface="Arial"/>
                <a:cs typeface="Arial"/>
                <a:sym typeface="Arial"/>
              </a:rPr>
              <a:t> LASTIMA</a:t>
            </a:r>
            <a:endParaRPr sz="3700" b="0" i="0" u="none" strike="noStrike" cap="none">
              <a:solidFill>
                <a:schemeClr val="lt1"/>
              </a:solidFill>
              <a:latin typeface="Arial"/>
              <a:ea typeface="Arial"/>
              <a:cs typeface="Arial"/>
              <a:sym typeface="Arial"/>
            </a:endParaRPr>
          </a:p>
        </p:txBody>
      </p:sp>
      <p:sp>
        <p:nvSpPr>
          <p:cNvPr id="149" name="Google Shape;149;gf7f406f910_0_116"/>
          <p:cNvSpPr/>
          <p:nvPr/>
        </p:nvSpPr>
        <p:spPr>
          <a:xfrm>
            <a:off x="9490667" y="5588000"/>
            <a:ext cx="6574500" cy="1971900"/>
          </a:xfrm>
          <a:prstGeom prst="wedgeRectCallout">
            <a:avLst>
              <a:gd name="adj1" fmla="val -20833"/>
              <a:gd name="adj2" fmla="val 62500"/>
            </a:avLst>
          </a:prstGeom>
          <a:solidFill>
            <a:schemeClr val="accent5"/>
          </a:solidFill>
          <a:ln w="9525" cap="flat" cmpd="sng">
            <a:solidFill>
              <a:schemeClr val="accent5"/>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00"/>
              <a:buFont typeface="Arial"/>
              <a:buNone/>
            </a:pPr>
            <a:r>
              <a:rPr lang="en-US" sz="3700" b="0" i="0" u="none" strike="noStrike" cap="none">
                <a:solidFill>
                  <a:schemeClr val="lt1"/>
                </a:solidFill>
                <a:latin typeface="Arial"/>
                <a:ea typeface="Arial"/>
                <a:cs typeface="Arial"/>
                <a:sym typeface="Arial"/>
              </a:rPr>
              <a:t>RECHAZO</a:t>
            </a:r>
            <a:endParaRPr sz="3700" b="0" i="0" u="none" strike="noStrike" cap="none">
              <a:solidFill>
                <a:schemeClr val="lt1"/>
              </a:solidFill>
              <a:latin typeface="Arial"/>
              <a:ea typeface="Arial"/>
              <a:cs typeface="Arial"/>
              <a:sym typeface="Arial"/>
            </a:endParaRPr>
          </a:p>
        </p:txBody>
      </p:sp>
      <p:sp>
        <p:nvSpPr>
          <p:cNvPr id="150" name="Google Shape;150;gf7f406f910_0_116"/>
          <p:cNvSpPr/>
          <p:nvPr/>
        </p:nvSpPr>
        <p:spPr>
          <a:xfrm>
            <a:off x="2569867" y="8474600"/>
            <a:ext cx="6574500" cy="1971900"/>
          </a:xfrm>
          <a:prstGeom prst="wedgeRectCallout">
            <a:avLst>
              <a:gd name="adj1" fmla="val -20833"/>
              <a:gd name="adj2" fmla="val 62500"/>
            </a:avLst>
          </a:prstGeom>
          <a:solidFill>
            <a:schemeClr val="accent5"/>
          </a:solidFill>
          <a:ln w="9525" cap="flat" cmpd="sng">
            <a:solidFill>
              <a:schemeClr val="accent5"/>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00"/>
              <a:buFont typeface="Arial"/>
              <a:buNone/>
            </a:pPr>
            <a:r>
              <a:rPr lang="en-US" sz="3700" b="0" i="0" u="none" strike="noStrike" cap="none">
                <a:solidFill>
                  <a:schemeClr val="lt1"/>
                </a:solidFill>
                <a:latin typeface="Arial"/>
                <a:ea typeface="Arial"/>
                <a:cs typeface="Arial"/>
                <a:sym typeface="Arial"/>
              </a:rPr>
              <a:t>IMPOTENCIA</a:t>
            </a:r>
            <a:endParaRPr sz="3700" b="0" i="0" u="none" strike="noStrike" cap="none">
              <a:solidFill>
                <a:schemeClr val="lt1"/>
              </a:solidFill>
              <a:latin typeface="Arial"/>
              <a:ea typeface="Arial"/>
              <a:cs typeface="Arial"/>
              <a:sym typeface="Arial"/>
            </a:endParaRPr>
          </a:p>
        </p:txBody>
      </p:sp>
      <p:sp>
        <p:nvSpPr>
          <p:cNvPr id="151" name="Google Shape;151;gf7f406f910_0_116"/>
          <p:cNvSpPr/>
          <p:nvPr/>
        </p:nvSpPr>
        <p:spPr>
          <a:xfrm>
            <a:off x="16411467" y="8474600"/>
            <a:ext cx="6574500" cy="1971900"/>
          </a:xfrm>
          <a:prstGeom prst="wedgeRectCallout">
            <a:avLst>
              <a:gd name="adj1" fmla="val -20833"/>
              <a:gd name="adj2" fmla="val 62500"/>
            </a:avLst>
          </a:prstGeom>
          <a:solidFill>
            <a:schemeClr val="accent5"/>
          </a:solidFill>
          <a:ln w="9525" cap="flat" cmpd="sng">
            <a:solidFill>
              <a:schemeClr val="accent5"/>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00"/>
              <a:buFont typeface="Arial"/>
              <a:buNone/>
            </a:pPr>
            <a:r>
              <a:rPr lang="en-US" sz="3700" b="0" i="0" u="none" strike="noStrike" cap="none">
                <a:solidFill>
                  <a:schemeClr val="lt1"/>
                </a:solidFill>
                <a:latin typeface="Arial"/>
                <a:ea typeface="Arial"/>
                <a:cs typeface="Arial"/>
                <a:sym typeface="Arial"/>
              </a:rPr>
              <a:t>MIEDO</a:t>
            </a:r>
            <a:endParaRPr sz="3700" b="0" i="0" u="none" strike="noStrike" cap="none">
              <a:solidFill>
                <a:schemeClr val="lt1"/>
              </a:solidFill>
              <a:latin typeface="Arial"/>
              <a:ea typeface="Arial"/>
              <a:cs typeface="Arial"/>
              <a:sym typeface="Arial"/>
            </a:endParaRPr>
          </a:p>
        </p:txBody>
      </p:sp>
      <p:sp>
        <p:nvSpPr>
          <p:cNvPr id="152" name="Google Shape;152;gf7f406f910_0_116"/>
          <p:cNvSpPr/>
          <p:nvPr/>
        </p:nvSpPr>
        <p:spPr>
          <a:xfrm>
            <a:off x="9490667" y="8474600"/>
            <a:ext cx="6574500" cy="1971900"/>
          </a:xfrm>
          <a:prstGeom prst="wedgeRectCallout">
            <a:avLst>
              <a:gd name="adj1" fmla="val -20833"/>
              <a:gd name="adj2" fmla="val 62500"/>
            </a:avLst>
          </a:prstGeom>
          <a:solidFill>
            <a:schemeClr val="accent5"/>
          </a:solidFill>
          <a:ln w="9525" cap="flat" cmpd="sng">
            <a:solidFill>
              <a:schemeClr val="accent5"/>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00"/>
              <a:buFont typeface="Arial"/>
              <a:buNone/>
            </a:pPr>
            <a:r>
              <a:rPr lang="en-US" sz="3700" b="0" i="0" u="none" strike="noStrike" cap="none">
                <a:solidFill>
                  <a:schemeClr val="lt1"/>
                </a:solidFill>
                <a:latin typeface="Arial"/>
                <a:ea typeface="Arial"/>
                <a:cs typeface="Arial"/>
                <a:sym typeface="Arial"/>
              </a:rPr>
              <a:t>COMPASIÓN</a:t>
            </a:r>
            <a:endParaRPr sz="3700" b="0" i="0" u="none" strike="noStrike" cap="none">
              <a:solidFill>
                <a:schemeClr val="lt1"/>
              </a:solidFill>
              <a:latin typeface="Arial"/>
              <a:ea typeface="Arial"/>
              <a:cs typeface="Arial"/>
              <a:sym typeface="Arial"/>
            </a:endParaRPr>
          </a:p>
        </p:txBody>
      </p:sp>
      <p:sp>
        <p:nvSpPr>
          <p:cNvPr id="153" name="Google Shape;153;gf7f406f910_0_116"/>
          <p:cNvSpPr/>
          <p:nvPr/>
        </p:nvSpPr>
        <p:spPr>
          <a:xfrm>
            <a:off x="16411467" y="5588000"/>
            <a:ext cx="6574500" cy="1971900"/>
          </a:xfrm>
          <a:prstGeom prst="wedgeRectCallout">
            <a:avLst>
              <a:gd name="adj1" fmla="val -20833"/>
              <a:gd name="adj2" fmla="val 62500"/>
            </a:avLst>
          </a:prstGeom>
          <a:solidFill>
            <a:schemeClr val="accent5"/>
          </a:solidFill>
          <a:ln w="9525" cap="flat" cmpd="sng">
            <a:solidFill>
              <a:schemeClr val="accent5"/>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00"/>
              <a:buFont typeface="Arial"/>
              <a:buNone/>
            </a:pPr>
            <a:r>
              <a:rPr lang="en-US" sz="3700" b="0" i="0" u="none" strike="noStrike" cap="none">
                <a:solidFill>
                  <a:schemeClr val="lt1"/>
                </a:solidFill>
                <a:latin typeface="Arial"/>
                <a:ea typeface="Arial"/>
                <a:cs typeface="Arial"/>
                <a:sym typeface="Arial"/>
              </a:rPr>
              <a:t>INDIFERENCIA</a:t>
            </a:r>
            <a:endParaRPr sz="3700" b="0" i="0" u="none" strike="noStrike" cap="none">
              <a:solidFill>
                <a:schemeClr val="lt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New_Template7">
  <a:themeElements>
    <a:clrScheme name="New_Template7">
      <a:dk1>
        <a:srgbClr val="222222"/>
      </a:dk1>
      <a:lt1>
        <a:srgbClr val="FFFFFF"/>
      </a:lt1>
      <a:dk2>
        <a:srgbClr val="A7A7A7"/>
      </a:dk2>
      <a:lt2>
        <a:srgbClr val="535353"/>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New_Template7">
  <a:themeElements>
    <a:clrScheme name="New_Template7">
      <a:dk1>
        <a:srgbClr val="000000"/>
      </a:dk1>
      <a:lt1>
        <a:srgbClr val="FFFFFF"/>
      </a:lt1>
      <a:dk2>
        <a:srgbClr val="A7A7A7"/>
      </a:dk2>
      <a:lt2>
        <a:srgbClr val="535353"/>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723C8A2D72565F4A8E429A57B28F3D23" ma:contentTypeVersion="14" ma:contentTypeDescription="Crear nuevo documento." ma:contentTypeScope="" ma:versionID="b0603665956db28851aaa04e0544abce">
  <xsd:schema xmlns:xsd="http://www.w3.org/2001/XMLSchema" xmlns:xs="http://www.w3.org/2001/XMLSchema" xmlns:p="http://schemas.microsoft.com/office/2006/metadata/properties" xmlns:ns2="4a5d58e4-fa2e-4a50-98c9-c9e78b8dc8e6" xmlns:ns3="f8cc7645-749b-4509-8ba9-71b282c6b465" targetNamespace="http://schemas.microsoft.com/office/2006/metadata/properties" ma:root="true" ma:fieldsID="1420edb330b0d5005e5d996c7d752dbd" ns2:_="" ns3:_="">
    <xsd:import namespace="4a5d58e4-fa2e-4a50-98c9-c9e78b8dc8e6"/>
    <xsd:import namespace="f8cc7645-749b-4509-8ba9-71b282c6b465"/>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LengthInSeconds" minOccurs="0"/>
                <xsd:element ref="ns3:SharedWithUsers" minOccurs="0"/>
                <xsd:element ref="ns3:SharedWithDetail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5d58e4-fa2e-4a50-98c9-c9e78b8dc8e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7" nillable="true" ma:taxonomy="true" ma:internalName="lcf76f155ced4ddcb4097134ff3c332f" ma:taxonomyFieldName="MediaServiceImageTags" ma:displayName="Etiquetas de imagen" ma:readOnly="false" ma:fieldId="{5cf76f15-5ced-4ddc-b409-7134ff3c332f}" ma:taxonomyMulti="true" ma:sspId="480f935f-056e-43d0-a9c3-6f0a0280ba7d"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cc7645-749b-4509-8ba9-71b282c6b465" elementFormDefault="qualified">
    <xsd:import namespace="http://schemas.microsoft.com/office/2006/documentManagement/types"/>
    <xsd:import namespace="http://schemas.microsoft.com/office/infopath/2007/PartnerControls"/>
    <xsd:element name="SharedWithUsers" ma:index="14"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Detalles de uso compartido" ma:internalName="SharedWithDetails" ma:readOnly="true">
      <xsd:simpleType>
        <xsd:restriction base="dms:Note">
          <xsd:maxLength value="255"/>
        </xsd:restriction>
      </xsd:simpleType>
    </xsd:element>
    <xsd:element name="TaxCatchAll" ma:index="18" nillable="true" ma:displayName="Taxonomy Catch All Column" ma:hidden="true" ma:list="{26590691-0300-4ff9-810a-6aa25acf41cc}" ma:internalName="TaxCatchAll" ma:showField="CatchAllData" ma:web="f8cc7645-749b-4509-8ba9-71b282c6b46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f8cc7645-749b-4509-8ba9-71b282c6b465" xsi:nil="true"/>
    <lcf76f155ced4ddcb4097134ff3c332f xmlns="4a5d58e4-fa2e-4a50-98c9-c9e78b8dc8e6">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7A72762E-56BE-4644-9593-D1B550FEDD9D}"/>
</file>

<file path=customXml/itemProps2.xml><?xml version="1.0" encoding="utf-8"?>
<ds:datastoreItem xmlns:ds="http://schemas.openxmlformats.org/officeDocument/2006/customXml" ds:itemID="{44E2A13F-C043-43B9-B171-DA4BE96267C0}"/>
</file>

<file path=customXml/itemProps3.xml><?xml version="1.0" encoding="utf-8"?>
<ds:datastoreItem xmlns:ds="http://schemas.openxmlformats.org/officeDocument/2006/customXml" ds:itemID="{E73DE383-4995-420B-90B0-85B6949B0DEF}"/>
</file>

<file path=docProps/app.xml><?xml version="1.0" encoding="utf-8"?>
<Properties xmlns="http://schemas.openxmlformats.org/officeDocument/2006/extended-properties" xmlns:vt="http://schemas.openxmlformats.org/officeDocument/2006/docPropsVTypes">
  <TotalTime>276</TotalTime>
  <Words>364</Words>
  <Application>Microsoft Office PowerPoint</Application>
  <PresentationFormat>Personalizado</PresentationFormat>
  <Paragraphs>49</Paragraphs>
  <Slides>46</Slides>
  <Notes>45</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46</vt:i4>
      </vt:variant>
    </vt:vector>
  </HeadingPairs>
  <TitlesOfParts>
    <vt:vector size="54" baseType="lpstr">
      <vt:lpstr>Helvetica Neue Light</vt:lpstr>
      <vt:lpstr>Arial</vt:lpstr>
      <vt:lpstr>Helvetica Neue</vt:lpstr>
      <vt:lpstr>Raleway</vt:lpstr>
      <vt:lpstr>Gill Sans</vt:lpstr>
      <vt:lpstr>Lato</vt:lpstr>
      <vt:lpstr>Arial Narrow</vt:lpstr>
      <vt:lpstr>New_Template7</vt:lpstr>
      <vt:lpstr>Presentación de PowerPoint</vt:lpstr>
      <vt:lpstr>Presentación de PowerPoint</vt:lpstr>
      <vt:lpstr>DISCAPACIDAD</vt:lpstr>
      <vt:lpstr>Presentación de PowerPoint</vt:lpstr>
      <vt:lpstr>¿DISCAPACIDAD?</vt:lpstr>
      <vt:lpstr>¿Quién estudió con una Persona con Discapacidad?</vt:lpstr>
      <vt:lpstr>¿Quién trabaja con una Persona con Discapacidad?</vt:lpstr>
      <vt:lpstr>¿Quién conoce con una Persona con Discapacidad?</vt:lpstr>
      <vt:lpstr>Presentación de PowerPoint</vt:lpstr>
      <vt:lpstr>La Discapacidad en números</vt:lpstr>
      <vt:lpstr>La Discapacidad en números</vt:lpstr>
      <vt:lpstr>Presentación de PowerPoint</vt:lpstr>
      <vt:lpstr>Presentación de PowerPoint</vt:lpstr>
      <vt:lpstr>Presentación de PowerPoint</vt:lpstr>
      <vt:lpstr>Presentación de PowerPoint</vt:lpstr>
      <vt:lpstr>La inclusión inspira la innovación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Lucas Ignacio Utrera</dc:creator>
  <cp:lastModifiedBy>Lucas Ignacio Utrera</cp:lastModifiedBy>
  <cp:revision>2</cp:revision>
  <dcterms:modified xsi:type="dcterms:W3CDTF">2023-10-17T21:43:22Z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0x010100723C8A2D72565F4A8E429A57B28F3D23</vt:lpwstr>
  </property>
</Properties>
</file>